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jpeg" ContentType="image/jpe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57" r:id="rId3"/>
  </p:sldMasterIdLst>
  <p:notesMasterIdLst>
    <p:notesMasterId r:id="rId6"/>
  </p:notesMasterIdLst>
  <p:handoutMasterIdLst>
    <p:handoutMasterId r:id="rId30"/>
  </p:handoutMasterIdLst>
  <p:sldIdLst>
    <p:sldId id="385" r:id="rId4"/>
    <p:sldId id="352" r:id="rId5"/>
    <p:sldId id="388" r:id="rId7"/>
    <p:sldId id="434" r:id="rId8"/>
    <p:sldId id="435" r:id="rId9"/>
    <p:sldId id="412" r:id="rId10"/>
    <p:sldId id="418" r:id="rId11"/>
    <p:sldId id="433" r:id="rId12"/>
    <p:sldId id="417" r:id="rId13"/>
    <p:sldId id="437" r:id="rId14"/>
    <p:sldId id="413" r:id="rId15"/>
    <p:sldId id="432" r:id="rId16"/>
    <p:sldId id="419" r:id="rId17"/>
    <p:sldId id="420" r:id="rId18"/>
    <p:sldId id="443" r:id="rId19"/>
    <p:sldId id="442" r:id="rId20"/>
    <p:sldId id="414" r:id="rId21"/>
    <p:sldId id="444" r:id="rId22"/>
    <p:sldId id="445" r:id="rId23"/>
    <p:sldId id="415" r:id="rId24"/>
    <p:sldId id="448" r:id="rId25"/>
    <p:sldId id="446" r:id="rId26"/>
    <p:sldId id="416" r:id="rId27"/>
    <p:sldId id="421" r:id="rId28"/>
    <p:sldId id="393" r:id="rId29"/>
  </p:sldIdLst>
  <p:sldSz cx="24120475" cy="1367917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页" id="{60E068C9-7994-4BC4-BDE0-32E17E76EFA5}">
          <p14:sldIdLst>
            <p14:sldId id="385"/>
          </p14:sldIdLst>
        </p14:section>
        <p14:section name="目录" id="{AB29B05E-1A5A-4074-9AA5-BC6D72CCA989}">
          <p14:sldIdLst>
            <p14:sldId id="352"/>
          </p14:sldIdLst>
        </p14:section>
        <p14:section name="标题页" id="{4CBAA761-C36A-442F-8326-41B86742F08C}">
          <p14:sldIdLst>
            <p14:sldId id="388"/>
            <p14:sldId id="434"/>
            <p14:sldId id="435"/>
            <p14:sldId id="412"/>
            <p14:sldId id="418"/>
            <p14:sldId id="433"/>
            <p14:sldId id="417"/>
            <p14:sldId id="437"/>
            <p14:sldId id="413"/>
            <p14:sldId id="432"/>
            <p14:sldId id="419"/>
            <p14:sldId id="420"/>
            <p14:sldId id="443"/>
            <p14:sldId id="442"/>
            <p14:sldId id="414"/>
            <p14:sldId id="444"/>
            <p14:sldId id="445"/>
            <p14:sldId id="415"/>
            <p14:sldId id="448"/>
            <p14:sldId id="446"/>
            <p14:sldId id="416"/>
            <p14:sldId id="421"/>
          </p14:sldIdLst>
        </p14:section>
        <p14:section name="结束页" id="{4F718B6A-AAEE-481C-A4B7-98490339A9A7}">
          <p14:sldIdLst>
            <p14:sldId id="393"/>
          </p14:sldIdLst>
        </p14:section>
        <p14:section name="背景" id="{A2A2FEF7-68CC-4D8B-9CCB-5ED05AC44768}">
          <p14:sldIdLst/>
        </p14:section>
        <p14:section name="其他图标/图表" id="{625BA841-A709-4F53-8873-20128C561FB2}">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1B9DF"/>
    <a:srgbClr val="0E3274"/>
    <a:srgbClr val="103982"/>
    <a:srgbClr val="F0F3F6"/>
    <a:srgbClr val="FAFBFC"/>
    <a:srgbClr val="FFFFFF"/>
    <a:srgbClr val="57B1C4"/>
    <a:srgbClr val="85C270"/>
    <a:srgbClr val="3CB3B1"/>
    <a:srgbClr val="C9E7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434" autoAdjust="0"/>
    <p:restoredTop sz="96182" autoAdjust="0"/>
  </p:normalViewPr>
  <p:slideViewPr>
    <p:cSldViewPr snapToGrid="0" showGuides="1">
      <p:cViewPr varScale="1">
        <p:scale>
          <a:sx n="41" d="100"/>
          <a:sy n="41" d="100"/>
        </p:scale>
        <p:origin x="330" y="78"/>
      </p:cViewPr>
      <p:guideLst>
        <p:guide orient="horz" pos="4268"/>
        <p:guide orient="horz" pos="710"/>
        <p:guide pos="7708"/>
        <p:guide pos="857"/>
        <p:guide pos="14326"/>
        <p:guide orient="horz" pos="7899"/>
      </p:guideLst>
    </p:cSldViewPr>
  </p:slideViewPr>
  <p:notesTextViewPr>
    <p:cViewPr>
      <p:scale>
        <a:sx n="3" d="2"/>
        <a:sy n="3" d="2"/>
      </p:scale>
      <p:origin x="0" y="0"/>
    </p:cViewPr>
  </p:notesTextViewPr>
  <p:sorterViewPr>
    <p:cViewPr>
      <p:scale>
        <a:sx n="75" d="100"/>
        <a:sy n="75" d="100"/>
      </p:scale>
      <p:origin x="0" y="0"/>
    </p:cViewPr>
  </p:sorterViewPr>
  <p:notesViewPr>
    <p:cSldViewPr snapToGrid="0">
      <p:cViewPr varScale="1">
        <p:scale>
          <a:sx n="80" d="100"/>
          <a:sy n="80" d="100"/>
        </p:scale>
        <p:origin x="3204" y="96"/>
      </p:cViewPr>
      <p:guideLst/>
    </p:cSldViewPr>
  </p:notes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 Type="http://schemas.openxmlformats.org/officeDocument/2006/relationships/slide" Target="slides/slide2.xml"/><Relationship Id="rId4" Type="http://schemas.openxmlformats.org/officeDocument/2006/relationships/slide" Target="slides/slide1.xml"/><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handoutMaster" Target="handoutMasters/handoutMaster1.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78E0E4-DC06-4041-AFA7-BB6F527FFA3F}"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4B7432-8BB0-4EFA-A417-EFCDC17B2811}"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2.png>
</file>

<file path=ppt/media/image3.png>
</file>

<file path=ppt/media/image4.jpe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708359" y="1143000"/>
            <a:ext cx="5441281"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708025" y="1143000"/>
            <a:ext cx="544195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tags" Target="../tags/tag68.xml"/><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tags" Target="../tags/tag69.xml"/><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tags" Target="../tags/tag70.xml"/><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tags" Target="../tags/tag71.xml"/><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tags" Target="../tags/tag72.xm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tags" Target="../tags/tag73.xml"/><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tags" Target="../tags/tag74.xml"/><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tags" Target="../tags/tag76.xml"/><Relationship Id="rId2" Type="http://schemas.openxmlformats.org/officeDocument/2006/relationships/tags" Target="../tags/tag75.xml"/><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tags" Target="../tags/tag80.xml"/><Relationship Id="rId2" Type="http://schemas.openxmlformats.org/officeDocument/2006/relationships/tags" Target="../tags/tag79.xml"/><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tags" Target="../tags/tag86.xml"/><Relationship Id="rId2" Type="http://schemas.openxmlformats.org/officeDocument/2006/relationships/tags" Target="../tags/tag85.xml"/><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tags" Target="../tags/tag88.xml"/><Relationship Id="rId2" Type="http://schemas.openxmlformats.org/officeDocument/2006/relationships/tags" Target="../tags/tag87.xml"/><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tags" Target="../tags/tag97.xml"/><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tags" Target="../tags/tag101.xml"/><Relationship Id="rId2" Type="http://schemas.openxmlformats.org/officeDocument/2006/relationships/tags" Target="../tags/tag100.xml"/><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tags" Target="../tags/tag103.xml"/><Relationship Id="rId2" Type="http://schemas.openxmlformats.org/officeDocument/2006/relationships/tags" Target="../tags/tag102.xml"/><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tags" Target="../tags/tag1.xm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325285" y="4605362"/>
            <a:ext cx="21469907" cy="1793505"/>
          </a:xfrm>
        </p:spPr>
        <p:txBody>
          <a:bodyPr lIns="101600" tIns="38100" rIns="25400" bIns="38100" anchor="t" anchorCtr="0">
            <a:noAutofit/>
          </a:bodyPr>
          <a:lstStyle>
            <a:lvl1pPr algn="ctr">
              <a:defRPr sz="10685"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1325370" y="7111902"/>
            <a:ext cx="21469735" cy="1598436"/>
          </a:xfrm>
        </p:spPr>
        <p:txBody>
          <a:bodyPr lIns="101600" tIns="38100" rIns="76200" bIns="38100" anchor="ctr" anchorCtr="0">
            <a:noAutofit/>
          </a:bodyPr>
          <a:lstStyle>
            <a:lvl1pPr marL="0" indent="0" algn="ctr" eaLnBrk="1" fontAlgn="auto" latinLnBrk="0" hangingPunct="1">
              <a:lnSpc>
                <a:spcPct val="100000"/>
              </a:lnSpc>
              <a:buNone/>
              <a:defRPr sz="4750" u="none" strike="noStrike" kern="1200" cap="none" spc="200" normalizeH="0" baseline="0">
                <a:solidFill>
                  <a:schemeClr val="tx1"/>
                </a:solidFill>
                <a:uFillTx/>
                <a:latin typeface="+mn-ea"/>
                <a:ea typeface="+mn-ea"/>
              </a:defRPr>
            </a:lvl1pPr>
            <a:lvl2pPr marL="904240" indent="0" algn="ctr">
              <a:buNone/>
              <a:defRPr sz="3955"/>
            </a:lvl2pPr>
            <a:lvl3pPr marL="1809115" indent="0" algn="ctr">
              <a:buNone/>
              <a:defRPr sz="3560"/>
            </a:lvl3pPr>
            <a:lvl4pPr marL="2713355" indent="0" algn="ctr">
              <a:buNone/>
              <a:defRPr sz="3165"/>
            </a:lvl4pPr>
            <a:lvl5pPr marL="3618230" indent="0" algn="ctr">
              <a:buNone/>
              <a:defRPr sz="3165"/>
            </a:lvl5pPr>
            <a:lvl6pPr marL="4522470" indent="0" algn="ctr">
              <a:buNone/>
              <a:defRPr sz="3165"/>
            </a:lvl6pPr>
            <a:lvl7pPr marL="5427345" indent="0" algn="ctr">
              <a:buNone/>
              <a:defRPr sz="3165"/>
            </a:lvl7pPr>
            <a:lvl8pPr marL="6331585" indent="0" algn="ctr">
              <a:buNone/>
              <a:defRPr sz="3165"/>
            </a:lvl8pPr>
            <a:lvl9pPr marL="7236460" indent="0" algn="ctr">
              <a:buNone/>
              <a:defRPr sz="3165"/>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无内容">
    <p:bg>
      <p:bgPr>
        <a:solidFill>
          <a:srgbClr val="FFFFFF"/>
        </a:solidFill>
        <a:effectLst/>
      </p:bgPr>
    </p:bg>
    <p:spTree>
      <p:nvGrpSpPr>
        <p:cNvPr id="1" name=""/>
        <p:cNvGrpSpPr/>
        <p:nvPr/>
      </p:nvGrpSpPr>
      <p:grpSpPr>
        <a:xfrm>
          <a:off x="0" y="0"/>
          <a:ext cx="0" cy="0"/>
          <a:chOff x="0" y="0"/>
          <a:chExt cx="0" cy="0"/>
        </a:xfrm>
      </p:grpSpPr>
      <p:sp>
        <p:nvSpPr>
          <p:cNvPr id="11" name="平行四边形 10"/>
          <p:cNvSpPr/>
          <p:nvPr userDrawn="1"/>
        </p:nvSpPr>
        <p:spPr>
          <a:xfrm>
            <a:off x="174496" y="704028"/>
            <a:ext cx="876300" cy="641181"/>
          </a:xfrm>
          <a:prstGeom prst="parallelogram">
            <a:avLst>
              <a:gd name="adj" fmla="val 27842"/>
            </a:avLst>
          </a:prstGeom>
          <a:solidFill>
            <a:srgbClr val="006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326896" y="856428"/>
            <a:ext cx="876300" cy="641181"/>
          </a:xfrm>
          <a:prstGeom prst="parallelogram">
            <a:avLst>
              <a:gd name="adj" fmla="val 2784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7"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图片+文案-1">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187450" y="3028952"/>
            <a:ext cx="21717000" cy="6896098"/>
          </a:xfrm>
        </p:spPr>
        <p:txBody>
          <a:bodyPr/>
          <a:lstStyle>
            <a:lvl1pPr marL="0" indent="0">
              <a:buNone/>
              <a:defRPr/>
            </a:lvl1pPr>
          </a:lstStyle>
          <a:p>
            <a:endParaRPr lang="zh-CN" altLang="en-US" dirty="0"/>
          </a:p>
        </p:txBody>
      </p:sp>
      <p:sp>
        <p:nvSpPr>
          <p:cNvPr id="9" name="文本占位符 8"/>
          <p:cNvSpPr>
            <a:spLocks noGrp="1"/>
          </p:cNvSpPr>
          <p:nvPr>
            <p:ph type="body" sz="quarter" idx="14" hasCustomPrompt="1"/>
          </p:nvPr>
        </p:nvSpPr>
        <p:spPr>
          <a:xfrm>
            <a:off x="1203325" y="10058400"/>
            <a:ext cx="21717000" cy="2133600"/>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类文字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7"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8" name="文本占位符 8"/>
          <p:cNvSpPr>
            <a:spLocks noGrp="1"/>
          </p:cNvSpPr>
          <p:nvPr>
            <p:ph type="body" sz="quarter" idx="14" hasCustomPrompt="1"/>
          </p:nvPr>
        </p:nvSpPr>
        <p:spPr>
          <a:xfrm>
            <a:off x="1586784" y="4336025"/>
            <a:ext cx="1000544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9" name="文本占位符 8"/>
          <p:cNvSpPr>
            <a:spLocks noGrp="1"/>
          </p:cNvSpPr>
          <p:nvPr>
            <p:ph type="body" sz="quarter" idx="28" hasCustomPrompt="1"/>
          </p:nvPr>
        </p:nvSpPr>
        <p:spPr>
          <a:xfrm>
            <a:off x="12443697" y="4336025"/>
            <a:ext cx="1000544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类文字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7"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8" name="文本占位符 8"/>
          <p:cNvSpPr>
            <a:spLocks noGrp="1"/>
          </p:cNvSpPr>
          <p:nvPr>
            <p:ph type="body" sz="quarter" idx="14" hasCustomPrompt="1"/>
          </p:nvPr>
        </p:nvSpPr>
        <p:spPr>
          <a:xfrm>
            <a:off x="1586784" y="4336025"/>
            <a:ext cx="652482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12" name="文本占位符 8"/>
          <p:cNvSpPr>
            <a:spLocks noGrp="1"/>
          </p:cNvSpPr>
          <p:nvPr>
            <p:ph type="body" sz="quarter" idx="28" hasCustomPrompt="1"/>
          </p:nvPr>
        </p:nvSpPr>
        <p:spPr>
          <a:xfrm>
            <a:off x="8797823" y="4336025"/>
            <a:ext cx="652482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15" name="文本占位符 8"/>
          <p:cNvSpPr>
            <a:spLocks noGrp="1"/>
          </p:cNvSpPr>
          <p:nvPr>
            <p:ph type="body" sz="quarter" idx="29" hasCustomPrompt="1"/>
          </p:nvPr>
        </p:nvSpPr>
        <p:spPr>
          <a:xfrm>
            <a:off x="16008862" y="4336025"/>
            <a:ext cx="652482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类标题+文字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7"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6" name="文本占位符 8"/>
          <p:cNvSpPr>
            <a:spLocks noGrp="1"/>
          </p:cNvSpPr>
          <p:nvPr>
            <p:ph type="body" sz="quarter" idx="32" hasCustomPrompt="1"/>
          </p:nvPr>
        </p:nvSpPr>
        <p:spPr>
          <a:xfrm>
            <a:off x="3227294" y="5074400"/>
            <a:ext cx="19259733" cy="125823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17" name="文本占位符 8"/>
          <p:cNvSpPr>
            <a:spLocks noGrp="1"/>
          </p:cNvSpPr>
          <p:nvPr>
            <p:ph type="body" sz="quarter" idx="38" hasCustomPrompt="1"/>
          </p:nvPr>
        </p:nvSpPr>
        <p:spPr>
          <a:xfrm>
            <a:off x="3207518" y="4096188"/>
            <a:ext cx="5830763" cy="919218"/>
          </a:xfrm>
        </p:spPr>
        <p:txBody>
          <a:bodyPr>
            <a:noAutofit/>
          </a:bodyPr>
          <a:lstStyle>
            <a:lvl1pPr marL="0" indent="0">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19" name="Shape 2532"/>
          <p:cNvSpPr/>
          <p:nvPr userDrawn="1"/>
        </p:nvSpPr>
        <p:spPr>
          <a:xfrm>
            <a:off x="2232637" y="4101047"/>
            <a:ext cx="658516" cy="804853"/>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chemeClr val="accent3"/>
          </a:solidFill>
          <a:ln w="12700">
            <a:miter lim="400000"/>
          </a:ln>
        </p:spPr>
        <p:txBody>
          <a:bodyPr lIns="38090" tIns="38090" rIns="38090" bIns="38090" anchor="ctr"/>
          <a:lstStyle/>
          <a:p>
            <a:pPr defTabSz="4565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p>
        </p:txBody>
      </p:sp>
      <p:sp>
        <p:nvSpPr>
          <p:cNvPr id="20" name="文本占位符 8"/>
          <p:cNvSpPr>
            <a:spLocks noGrp="1"/>
          </p:cNvSpPr>
          <p:nvPr>
            <p:ph type="body" sz="quarter" idx="39" hasCustomPrompt="1"/>
          </p:nvPr>
        </p:nvSpPr>
        <p:spPr>
          <a:xfrm>
            <a:off x="3227294" y="7993761"/>
            <a:ext cx="19259733" cy="125823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21" name="文本占位符 8"/>
          <p:cNvSpPr>
            <a:spLocks noGrp="1"/>
          </p:cNvSpPr>
          <p:nvPr>
            <p:ph type="body" sz="quarter" idx="40" hasCustomPrompt="1"/>
          </p:nvPr>
        </p:nvSpPr>
        <p:spPr>
          <a:xfrm>
            <a:off x="3207518" y="7015549"/>
            <a:ext cx="5830763" cy="919218"/>
          </a:xfrm>
        </p:spPr>
        <p:txBody>
          <a:bodyPr>
            <a:noAutofit/>
          </a:bodyPr>
          <a:lstStyle>
            <a:lvl1pPr marL="0" indent="0">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2" name="Shape 2532"/>
          <p:cNvSpPr/>
          <p:nvPr userDrawn="1"/>
        </p:nvSpPr>
        <p:spPr>
          <a:xfrm>
            <a:off x="2232637" y="7020408"/>
            <a:ext cx="658516" cy="804853"/>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chemeClr val="accent3"/>
          </a:solidFill>
          <a:ln w="12700">
            <a:miter lim="400000"/>
          </a:ln>
        </p:spPr>
        <p:txBody>
          <a:bodyPr lIns="38090" tIns="38090" rIns="38090" bIns="38090" anchor="ctr"/>
          <a:lstStyle/>
          <a:p>
            <a:pPr defTabSz="4565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p>
        </p:txBody>
      </p:sp>
      <p:sp>
        <p:nvSpPr>
          <p:cNvPr id="23" name="文本占位符 8"/>
          <p:cNvSpPr>
            <a:spLocks noGrp="1"/>
          </p:cNvSpPr>
          <p:nvPr>
            <p:ph type="body" sz="quarter" idx="41" hasCustomPrompt="1"/>
          </p:nvPr>
        </p:nvSpPr>
        <p:spPr>
          <a:xfrm>
            <a:off x="3201168" y="11021752"/>
            <a:ext cx="19259733" cy="125823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24" name="文本占位符 8"/>
          <p:cNvSpPr>
            <a:spLocks noGrp="1"/>
          </p:cNvSpPr>
          <p:nvPr>
            <p:ph type="body" sz="quarter" idx="42" hasCustomPrompt="1"/>
          </p:nvPr>
        </p:nvSpPr>
        <p:spPr>
          <a:xfrm>
            <a:off x="3181392" y="10043540"/>
            <a:ext cx="5830763" cy="919218"/>
          </a:xfrm>
        </p:spPr>
        <p:txBody>
          <a:bodyPr>
            <a:noAutofit/>
          </a:bodyPr>
          <a:lstStyle>
            <a:lvl1pPr marL="0" indent="0">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5" name="Shape 2532"/>
          <p:cNvSpPr/>
          <p:nvPr userDrawn="1"/>
        </p:nvSpPr>
        <p:spPr>
          <a:xfrm>
            <a:off x="2206511" y="10048399"/>
            <a:ext cx="658516" cy="804853"/>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chemeClr val="accent3"/>
          </a:solidFill>
          <a:ln w="12700">
            <a:miter lim="400000"/>
          </a:ln>
        </p:spPr>
        <p:txBody>
          <a:bodyPr lIns="38090" tIns="38090" rIns="38090" bIns="38090" anchor="ctr"/>
          <a:lstStyle/>
          <a:p>
            <a:pPr defTabSz="4565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图片+文案-2">
    <p:bg>
      <p:bgPr>
        <a:solidFill>
          <a:srgbClr val="FFFFFF"/>
        </a:solidFill>
        <a:effectLst/>
      </p:bgPr>
    </p:bg>
    <p:spTree>
      <p:nvGrpSpPr>
        <p:cNvPr id="1" name=""/>
        <p:cNvGrpSpPr/>
        <p:nvPr/>
      </p:nvGrpSpPr>
      <p:grpSpPr>
        <a:xfrm>
          <a:off x="0" y="0"/>
          <a:ext cx="0" cy="0"/>
          <a:chOff x="0" y="0"/>
          <a:chExt cx="0" cy="0"/>
        </a:xfrm>
      </p:grpSpPr>
      <p:sp>
        <p:nvSpPr>
          <p:cNvPr id="11" name="平行四边形 10"/>
          <p:cNvSpPr/>
          <p:nvPr userDrawn="1"/>
        </p:nvSpPr>
        <p:spPr>
          <a:xfrm>
            <a:off x="456145" y="846307"/>
            <a:ext cx="876300" cy="641181"/>
          </a:xfrm>
          <a:prstGeom prst="parallelogram">
            <a:avLst>
              <a:gd name="adj" fmla="val 27842"/>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575878" y="4396898"/>
            <a:ext cx="11400817" cy="6636665"/>
          </a:xfrm>
        </p:spPr>
        <p:txBody>
          <a:bodyPr/>
          <a:lstStyle>
            <a:lvl1pPr marL="0" indent="0">
              <a:buNone/>
              <a:defRPr/>
            </a:lvl1pPr>
          </a:lstStyle>
          <a:p>
            <a:endParaRPr lang="zh-CN" altLang="en-US" dirty="0"/>
          </a:p>
        </p:txBody>
      </p:sp>
      <p:sp>
        <p:nvSpPr>
          <p:cNvPr id="9" name="文本占位符 8"/>
          <p:cNvSpPr>
            <a:spLocks noGrp="1"/>
          </p:cNvSpPr>
          <p:nvPr>
            <p:ph type="body" sz="quarter" idx="14" hasCustomPrompt="1"/>
          </p:nvPr>
        </p:nvSpPr>
        <p:spPr>
          <a:xfrm>
            <a:off x="13259200" y="5497323"/>
            <a:ext cx="8601210" cy="5536240"/>
          </a:xfrm>
        </p:spPr>
        <p:txBody>
          <a:bodyPr>
            <a:normAutofit/>
          </a:bodyPr>
          <a:lstStyle>
            <a:lvl1pPr marL="0" indent="0">
              <a:buNone/>
              <a:defRPr sz="26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8"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4" name="文本占位符 8"/>
          <p:cNvSpPr>
            <a:spLocks noGrp="1"/>
          </p:cNvSpPr>
          <p:nvPr>
            <p:ph type="body" sz="quarter" idx="18" hasCustomPrompt="1"/>
          </p:nvPr>
        </p:nvSpPr>
        <p:spPr>
          <a:xfrm>
            <a:off x="13259200" y="4396898"/>
            <a:ext cx="8601210" cy="856035"/>
          </a:xfrm>
        </p:spPr>
        <p:txBody>
          <a:bodyPr>
            <a:normAutofit/>
          </a:bodyPr>
          <a:lstStyle>
            <a:lvl1pPr marL="0" indent="0">
              <a:buNone/>
              <a:defRPr sz="30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15" name="文本占位符 8"/>
          <p:cNvSpPr>
            <a:spLocks noGrp="1"/>
          </p:cNvSpPr>
          <p:nvPr>
            <p:ph type="body" sz="quarter" idx="19" hasCustomPrompt="1"/>
          </p:nvPr>
        </p:nvSpPr>
        <p:spPr>
          <a:xfrm>
            <a:off x="2975681" y="11122310"/>
            <a:ext cx="8601210" cy="631945"/>
          </a:xfrm>
        </p:spPr>
        <p:txBody>
          <a:bodyPr>
            <a:normAutofit/>
          </a:bodyPr>
          <a:lstStyle>
            <a:lvl1pPr marL="0" indent="0" algn="ctr">
              <a:buNone/>
              <a:defRPr sz="2000">
                <a:solidFill>
                  <a:schemeClr val="tx1">
                    <a:lumMod val="75000"/>
                    <a:lumOff val="25000"/>
                  </a:schemeClr>
                </a:solidFill>
              </a:defRPr>
            </a:lvl1pPr>
          </a:lstStyle>
          <a:p>
            <a:pPr lvl="0"/>
            <a:r>
              <a:rPr lang="en-US" altLang="zh-CN" dirty="0"/>
              <a:t>-</a:t>
            </a:r>
            <a:r>
              <a:rPr lang="zh-CN" altLang="en-US" dirty="0"/>
              <a:t>单击此处编辑图片名字</a:t>
            </a:r>
            <a:r>
              <a:rPr lang="en-US" altLang="zh-CN" dirty="0"/>
              <a:t>-</a:t>
            </a:r>
            <a:endParaRPr lang="zh-CN" altLang="en-US" dirty="0"/>
          </a:p>
        </p:txBody>
      </p:sp>
      <p:sp>
        <p:nvSpPr>
          <p:cNvPr id="16"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7"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图片+文案-3">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187450" y="3028952"/>
            <a:ext cx="15709900" cy="9163048"/>
          </a:xfrm>
        </p:spPr>
        <p:txBody>
          <a:bodyPr/>
          <a:lstStyle>
            <a:lvl1pPr marL="0" indent="0">
              <a:buNone/>
              <a:defRPr/>
            </a:lvl1pPr>
          </a:lstStyle>
          <a:p>
            <a:endParaRPr lang="zh-CN" altLang="en-US" dirty="0"/>
          </a:p>
        </p:txBody>
      </p:sp>
      <p:sp>
        <p:nvSpPr>
          <p:cNvPr id="8" name="平行四边形 7"/>
          <p:cNvSpPr/>
          <p:nvPr userDrawn="1"/>
        </p:nvSpPr>
        <p:spPr>
          <a:xfrm>
            <a:off x="11220450" y="4887180"/>
            <a:ext cx="12900025" cy="6304246"/>
          </a:xfrm>
          <a:prstGeom prst="parallelogram">
            <a:avLst>
              <a:gd name="adj" fmla="val 0"/>
            </a:avLst>
          </a:prstGeom>
          <a:solidFill>
            <a:srgbClr val="006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9" name="文本占位符 8"/>
          <p:cNvSpPr>
            <a:spLocks noGrp="1"/>
          </p:cNvSpPr>
          <p:nvPr>
            <p:ph type="body" sz="quarter" idx="14" hasCustomPrompt="1"/>
          </p:nvPr>
        </p:nvSpPr>
        <p:spPr>
          <a:xfrm>
            <a:off x="13433425" y="6839743"/>
            <a:ext cx="9499600" cy="3747329"/>
          </a:xfrm>
        </p:spPr>
        <p:txBody>
          <a:bodyPr>
            <a:normAutofit/>
          </a:bodyPr>
          <a:lstStyle>
            <a:lvl1pPr marL="0" indent="0">
              <a:buNone/>
              <a:defRPr sz="2600">
                <a:solidFill>
                  <a:schemeClr val="bg1"/>
                </a:solidFill>
              </a:defRPr>
            </a:lvl1pPr>
          </a:lstStyle>
          <a:p>
            <a:pPr lvl="0"/>
            <a:r>
              <a:rPr lang="zh-CN" altLang="en-US" dirty="0"/>
              <a:t>单击此处编辑说明文字</a:t>
            </a:r>
            <a:endParaRPr lang="zh-CN" altLang="en-US" dirty="0"/>
          </a:p>
        </p:txBody>
      </p:sp>
      <p:sp>
        <p:nvSpPr>
          <p:cNvPr id="12"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文本占位符 8"/>
          <p:cNvSpPr>
            <a:spLocks noGrp="1"/>
          </p:cNvSpPr>
          <p:nvPr>
            <p:ph type="body" sz="quarter" idx="18" hasCustomPrompt="1"/>
          </p:nvPr>
        </p:nvSpPr>
        <p:spPr>
          <a:xfrm>
            <a:off x="13433425" y="5640994"/>
            <a:ext cx="8601210" cy="856035"/>
          </a:xfrm>
        </p:spPr>
        <p:txBody>
          <a:bodyPr>
            <a:normAutofit/>
          </a:bodyPr>
          <a:lstStyle>
            <a:lvl1pPr marL="0" indent="0">
              <a:buNone/>
              <a:defRPr sz="3000" b="1">
                <a:solidFill>
                  <a:schemeClr val="bg1"/>
                </a:solidFill>
              </a:defRPr>
            </a:lvl1pPr>
          </a:lstStyle>
          <a:p>
            <a:pPr lvl="0"/>
            <a:r>
              <a:rPr lang="zh-CN" altLang="en-US" dirty="0"/>
              <a:t>单击此处编辑图片标题</a:t>
            </a:r>
            <a:endParaRPr lang="zh-CN" altLang="en-US" dirty="0"/>
          </a:p>
        </p:txBody>
      </p:sp>
      <p:sp>
        <p:nvSpPr>
          <p:cNvPr id="14"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5"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图片+文案">
    <p:bg>
      <p:bgPr>
        <a:solidFill>
          <a:srgbClr val="FFFFFF"/>
        </a:solidFill>
        <a:effectLst/>
      </p:bgPr>
    </p:bg>
    <p:spTree>
      <p:nvGrpSpPr>
        <p:cNvPr id="1" name=""/>
        <p:cNvGrpSpPr/>
        <p:nvPr/>
      </p:nvGrpSpPr>
      <p:grpSpPr>
        <a:xfrm>
          <a:off x="0" y="0"/>
          <a:ext cx="0" cy="0"/>
          <a:chOff x="0" y="0"/>
          <a:chExt cx="0" cy="0"/>
        </a:xfrm>
      </p:grpSpPr>
      <p:sp>
        <p:nvSpPr>
          <p:cNvPr id="21" name="SmartArt 占位符 4"/>
          <p:cNvSpPr>
            <a:spLocks noGrp="1"/>
          </p:cNvSpPr>
          <p:nvPr>
            <p:ph type="pic" sz="quarter" idx="38" hasCustomPrompt="1"/>
          </p:nvPr>
        </p:nvSpPr>
        <p:spPr>
          <a:xfrm>
            <a:off x="1187450" y="4231126"/>
            <a:ext cx="5019539" cy="937871"/>
          </a:xfrm>
          <a:solidFill>
            <a:schemeClr val="accent3">
              <a:alpha val="80000"/>
            </a:schemeClr>
          </a:solidFill>
        </p:spPr>
        <p:txBody>
          <a:bodyPr/>
          <a:lstStyle>
            <a:lvl1pPr marL="0" indent="0">
              <a:buNone/>
              <a:defRPr/>
            </a:lvl1pPr>
          </a:lstStyle>
          <a:p>
            <a:r>
              <a:rPr lang="en-US" altLang="zh-CN" dirty="0"/>
              <a:t> </a:t>
            </a:r>
            <a:endParaRPr lang="zh-CN" altLang="en-US" dirty="0"/>
          </a:p>
        </p:txBody>
      </p:sp>
      <p:sp>
        <p:nvSpPr>
          <p:cNvPr id="12" name="图片占位符 6"/>
          <p:cNvSpPr>
            <a:spLocks noGrp="1"/>
          </p:cNvSpPr>
          <p:nvPr>
            <p:ph type="pic" sz="quarter" idx="28"/>
          </p:nvPr>
        </p:nvSpPr>
        <p:spPr>
          <a:xfrm>
            <a:off x="12124015" y="5981700"/>
            <a:ext cx="11996459" cy="7697788"/>
          </a:xfrm>
        </p:spPr>
        <p:txBody>
          <a:bodyPr/>
          <a:lstStyle>
            <a:lvl1pPr marL="0" indent="0">
              <a:buNone/>
              <a:defRPr/>
            </a:lvl1pPr>
          </a:lstStyle>
          <a:p>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187450" y="8143248"/>
            <a:ext cx="10404783" cy="5536240"/>
          </a:xfrm>
        </p:spPr>
        <p:txBody>
          <a:bodyPr/>
          <a:lstStyle>
            <a:lvl1pPr marL="0" indent="0">
              <a:buNone/>
              <a:defRPr/>
            </a:lvl1pPr>
          </a:lstStyle>
          <a:p>
            <a:endParaRPr lang="zh-CN" altLang="en-US" dirty="0"/>
          </a:p>
        </p:txBody>
      </p:sp>
      <p:sp>
        <p:nvSpPr>
          <p:cNvPr id="9" name="文本占位符 8"/>
          <p:cNvSpPr>
            <a:spLocks noGrp="1"/>
          </p:cNvSpPr>
          <p:nvPr>
            <p:ph type="body" sz="quarter" idx="14" hasCustomPrompt="1"/>
          </p:nvPr>
        </p:nvSpPr>
        <p:spPr>
          <a:xfrm>
            <a:off x="1203325" y="5413388"/>
            <a:ext cx="10388908" cy="2344264"/>
          </a:xfrm>
        </p:spPr>
        <p:txBody>
          <a:bodyPr>
            <a:normAutofit/>
          </a:bodyPr>
          <a:lstStyle>
            <a:lvl1pPr marL="0" indent="0">
              <a:buNone/>
              <a:defRPr sz="26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8" name="文本占位符 7"/>
          <p:cNvSpPr>
            <a:spLocks noGrp="1"/>
          </p:cNvSpPr>
          <p:nvPr>
            <p:ph type="body" sz="quarter" idx="16" hasCustomPrompt="1"/>
          </p:nvPr>
        </p:nvSpPr>
        <p:spPr>
          <a:xfrm>
            <a:off x="1187450" y="2954775"/>
            <a:ext cx="21729700" cy="641181"/>
          </a:xfrm>
        </p:spPr>
        <p:txBody>
          <a:bodyPr>
            <a:normAutofit/>
          </a:bodyPr>
          <a:lstStyle>
            <a:lvl1pPr marL="0" indent="0" algn="l">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3" name="文本占位符 2"/>
          <p:cNvSpPr>
            <a:spLocks noGrp="1"/>
          </p:cNvSpPr>
          <p:nvPr>
            <p:ph type="body" sz="quarter" idx="17" hasCustomPrompt="1"/>
          </p:nvPr>
        </p:nvSpPr>
        <p:spPr>
          <a:xfrm>
            <a:off x="1203325" y="1809919"/>
            <a:ext cx="21701125" cy="1047582"/>
          </a:xfrm>
        </p:spPr>
        <p:txBody>
          <a:bodyPr>
            <a:normAutofit/>
          </a:bodyPr>
          <a:lstStyle>
            <a:lvl1pPr marL="0" indent="0" algn="l">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4" name="文本占位符 8"/>
          <p:cNvSpPr>
            <a:spLocks noGrp="1"/>
          </p:cNvSpPr>
          <p:nvPr>
            <p:ph type="body" sz="quarter" idx="18" hasCustomPrompt="1"/>
          </p:nvPr>
        </p:nvSpPr>
        <p:spPr>
          <a:xfrm>
            <a:off x="1382613" y="4396089"/>
            <a:ext cx="4698711" cy="856035"/>
          </a:xfrm>
        </p:spPr>
        <p:txBody>
          <a:bodyPr>
            <a:normAutofit/>
          </a:bodyPr>
          <a:lstStyle>
            <a:lvl1pPr marL="0" indent="0">
              <a:buNone/>
              <a:defRPr sz="3000" b="1">
                <a:solidFill>
                  <a:schemeClr val="bg1"/>
                </a:solidFill>
              </a:defRPr>
            </a:lvl1pPr>
          </a:lstStyle>
          <a:p>
            <a:pPr lvl="0"/>
            <a:r>
              <a:rPr lang="zh-CN" altLang="en-US" dirty="0"/>
              <a:t>单击此处编辑图片标题</a:t>
            </a:r>
            <a:endParaRPr lang="zh-CN" altLang="en-US" dirty="0"/>
          </a:p>
        </p:txBody>
      </p:sp>
      <p:sp>
        <p:nvSpPr>
          <p:cNvPr id="16"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7"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18" name="SmartArt 占位符 4"/>
          <p:cNvSpPr>
            <a:spLocks noGrp="1"/>
          </p:cNvSpPr>
          <p:nvPr>
            <p:ph type="pic" sz="quarter" idx="36" hasCustomPrompt="1"/>
          </p:nvPr>
        </p:nvSpPr>
        <p:spPr>
          <a:xfrm>
            <a:off x="18211800" y="4797813"/>
            <a:ext cx="5908675" cy="3345435"/>
          </a:xfrm>
          <a:solidFill>
            <a:schemeClr val="accent3">
              <a:alpha val="80000"/>
            </a:schemeClr>
          </a:solidFill>
        </p:spPr>
        <p:txBody>
          <a:bodyPr/>
          <a:lstStyle>
            <a:lvl1pPr marL="0" indent="0">
              <a:buNone/>
              <a:defRPr/>
            </a:lvl1pPr>
          </a:lstStyle>
          <a:p>
            <a:r>
              <a:rPr lang="en-US" altLang="zh-CN" dirty="0"/>
              <a:t> </a:t>
            </a:r>
            <a:endParaRPr lang="zh-CN" altLang="en-US" dirty="0"/>
          </a:p>
        </p:txBody>
      </p:sp>
      <p:sp>
        <p:nvSpPr>
          <p:cNvPr id="19" name="文本占位符 8"/>
          <p:cNvSpPr>
            <a:spLocks noGrp="1"/>
          </p:cNvSpPr>
          <p:nvPr>
            <p:ph type="body" sz="quarter" idx="37" hasCustomPrompt="1"/>
          </p:nvPr>
        </p:nvSpPr>
        <p:spPr>
          <a:xfrm>
            <a:off x="18642264" y="6316937"/>
            <a:ext cx="5017836" cy="155961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a:t>
            </a:r>
            <a:endParaRPr lang="en-US" altLang="zh-CN" dirty="0"/>
          </a:p>
        </p:txBody>
      </p:sp>
      <p:sp>
        <p:nvSpPr>
          <p:cNvPr id="20" name="文本占位符 8"/>
          <p:cNvSpPr>
            <a:spLocks noGrp="1"/>
          </p:cNvSpPr>
          <p:nvPr>
            <p:ph type="body" sz="quarter" idx="25" hasCustomPrompt="1"/>
          </p:nvPr>
        </p:nvSpPr>
        <p:spPr>
          <a:xfrm>
            <a:off x="18642264" y="5114775"/>
            <a:ext cx="3573846"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图+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265645" y="11460077"/>
            <a:ext cx="11560175" cy="1047582"/>
          </a:xfrm>
        </p:spPr>
        <p:txBody>
          <a:bodyPr>
            <a:normAutofit/>
          </a:bodyPr>
          <a:lstStyle>
            <a:lvl1pPr marL="0" indent="0" algn="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 name="图片占位符 2"/>
          <p:cNvSpPr>
            <a:spLocks noGrp="1"/>
          </p:cNvSpPr>
          <p:nvPr>
            <p:ph type="pic" sz="quarter" idx="32"/>
          </p:nvPr>
        </p:nvSpPr>
        <p:spPr>
          <a:xfrm>
            <a:off x="0" y="2723987"/>
            <a:ext cx="12060238" cy="8401214"/>
          </a:xfrm>
        </p:spPr>
        <p:txBody>
          <a:bodyPr/>
          <a:lstStyle/>
          <a:p>
            <a:endParaRPr lang="zh-CN" altLang="en-US"/>
          </a:p>
        </p:txBody>
      </p:sp>
      <p:sp>
        <p:nvSpPr>
          <p:cNvPr id="5" name="SmartArt 占位符 4"/>
          <p:cNvSpPr>
            <a:spLocks noGrp="1"/>
          </p:cNvSpPr>
          <p:nvPr>
            <p:ph type="pic" sz="quarter" idx="35" hasCustomPrompt="1"/>
          </p:nvPr>
        </p:nvSpPr>
        <p:spPr>
          <a:xfrm>
            <a:off x="12060237" y="0"/>
            <a:ext cx="12060238" cy="13679488"/>
          </a:xfrm>
          <a:solidFill>
            <a:schemeClr val="accent3"/>
          </a:solidFill>
        </p:spPr>
        <p:txBody>
          <a:bodyPr/>
          <a:lstStyle>
            <a:lvl1pPr marL="0" indent="0">
              <a:buNone/>
              <a:defRPr/>
            </a:lvl1pPr>
          </a:lstStyle>
          <a:p>
            <a:r>
              <a:rPr lang="en-US" altLang="zh-CN" dirty="0"/>
              <a:t> </a:t>
            </a:r>
            <a:endParaRPr lang="zh-CN" altLang="en-US" dirty="0"/>
          </a:p>
        </p:txBody>
      </p:sp>
      <p:sp>
        <p:nvSpPr>
          <p:cNvPr id="13" name="SmartArt 占位符 4"/>
          <p:cNvSpPr>
            <a:spLocks noGrp="1"/>
          </p:cNvSpPr>
          <p:nvPr>
            <p:ph type="pic" sz="quarter" idx="37" hasCustomPrompt="1"/>
          </p:nvPr>
        </p:nvSpPr>
        <p:spPr>
          <a:xfrm>
            <a:off x="12104155" y="2712798"/>
            <a:ext cx="4012145" cy="8401214"/>
          </a:xfrm>
          <a:solidFill>
            <a:schemeClr val="bg1">
              <a:alpha val="10000"/>
            </a:schemeClr>
          </a:solidFill>
        </p:spPr>
        <p:txBody>
          <a:bodyPr/>
          <a:lstStyle>
            <a:lvl1pPr marL="0" indent="0">
              <a:buNone/>
              <a:defRPr/>
            </a:lvl1pPr>
          </a:lstStyle>
          <a:p>
            <a:r>
              <a:rPr lang="en-US" altLang="zh-CN" dirty="0"/>
              <a:t> </a:t>
            </a:r>
            <a:endParaRPr lang="zh-CN" altLang="en-US" dirty="0"/>
          </a:p>
        </p:txBody>
      </p:sp>
      <p:sp>
        <p:nvSpPr>
          <p:cNvPr id="15" name="文本占位符 8"/>
          <p:cNvSpPr>
            <a:spLocks noGrp="1"/>
          </p:cNvSpPr>
          <p:nvPr>
            <p:ph type="body" sz="quarter" idx="36" hasCustomPrompt="1"/>
          </p:nvPr>
        </p:nvSpPr>
        <p:spPr>
          <a:xfrm>
            <a:off x="12753181" y="8338151"/>
            <a:ext cx="8593292" cy="3562507"/>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16" name="文本占位符 8"/>
          <p:cNvSpPr>
            <a:spLocks noGrp="1"/>
          </p:cNvSpPr>
          <p:nvPr>
            <p:ph type="body" sz="quarter" idx="25" hasCustomPrompt="1"/>
          </p:nvPr>
        </p:nvSpPr>
        <p:spPr>
          <a:xfrm>
            <a:off x="12798204" y="6809329"/>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14" name="图片占位符 2"/>
          <p:cNvSpPr>
            <a:spLocks noGrp="1"/>
          </p:cNvSpPr>
          <p:nvPr>
            <p:ph type="pic" sz="quarter" idx="38" hasCustomPrompt="1"/>
          </p:nvPr>
        </p:nvSpPr>
        <p:spPr>
          <a:xfrm>
            <a:off x="12753181" y="4106445"/>
            <a:ext cx="2029619" cy="1916238"/>
          </a:xfrm>
        </p:spPr>
        <p:txBody>
          <a:bodyPr/>
          <a:lstStyle/>
          <a:p>
            <a:r>
              <a:rPr lang="zh-CN" altLang="en-US" dirty="0"/>
              <a:t>图标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图+3类">
    <p:bg>
      <p:bgPr>
        <a:solidFill>
          <a:srgbClr val="FFFFFF"/>
        </a:solidFill>
        <a:effectLst/>
      </p:bgPr>
    </p:bg>
    <p:spTree>
      <p:nvGrpSpPr>
        <p:cNvPr id="1" name=""/>
        <p:cNvGrpSpPr/>
        <p:nvPr/>
      </p:nvGrpSpPr>
      <p:grpSpPr>
        <a:xfrm>
          <a:off x="0" y="0"/>
          <a:ext cx="0" cy="0"/>
          <a:chOff x="0" y="0"/>
          <a:chExt cx="0" cy="0"/>
        </a:xfrm>
      </p:grpSpPr>
      <p:sp>
        <p:nvSpPr>
          <p:cNvPr id="17" name="SmartArt 占位符 4"/>
          <p:cNvSpPr>
            <a:spLocks noGrp="1"/>
          </p:cNvSpPr>
          <p:nvPr>
            <p:ph type="pic" sz="quarter" idx="39" hasCustomPrompt="1"/>
          </p:nvPr>
        </p:nvSpPr>
        <p:spPr>
          <a:xfrm>
            <a:off x="15613" y="1833"/>
            <a:ext cx="12060238" cy="13679488"/>
          </a:xfrm>
          <a:solidFill>
            <a:schemeClr val="accent3"/>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7" name="平行四边形 136"/>
          <p:cNvSpPr/>
          <p:nvPr userDrawn="1"/>
        </p:nvSpPr>
        <p:spPr>
          <a:xfrm>
            <a:off x="456145" y="846307"/>
            <a:ext cx="876300" cy="641181"/>
          </a:xfrm>
          <a:prstGeom prst="parallelogram">
            <a:avLst>
              <a:gd name="adj" fmla="val 27842"/>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bg1"/>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bg1"/>
                </a:solidFill>
              </a:defRPr>
            </a:lvl1pPr>
          </a:lstStyle>
          <a:p>
            <a:pPr lvl="0"/>
            <a:r>
              <a:rPr lang="zh-CN" altLang="en-US" dirty="0"/>
              <a:t>单击此处编辑标题</a:t>
            </a:r>
            <a:endParaRPr lang="zh-CN" altLang="en-US" dirty="0"/>
          </a:p>
        </p:txBody>
      </p:sp>
      <p:sp>
        <p:nvSpPr>
          <p:cNvPr id="3" name="图片占位符 2"/>
          <p:cNvSpPr>
            <a:spLocks noGrp="1"/>
          </p:cNvSpPr>
          <p:nvPr>
            <p:ph type="pic" sz="quarter" idx="32"/>
          </p:nvPr>
        </p:nvSpPr>
        <p:spPr>
          <a:xfrm>
            <a:off x="12075851" y="0"/>
            <a:ext cx="12060238" cy="13679488"/>
          </a:xfrm>
        </p:spPr>
        <p:txBody>
          <a:bodyPr/>
          <a:lstStyle/>
          <a:p>
            <a:endParaRPr lang="zh-CN" altLang="en-US"/>
          </a:p>
        </p:txBody>
      </p:sp>
      <p:sp>
        <p:nvSpPr>
          <p:cNvPr id="4" name="SmartArt 占位符 3"/>
          <p:cNvSpPr>
            <a:spLocks noGrp="1"/>
          </p:cNvSpPr>
          <p:nvPr>
            <p:ph type="pic" sz="quarter" idx="40" hasCustomPrompt="1"/>
          </p:nvPr>
        </p:nvSpPr>
        <p:spPr>
          <a:xfrm>
            <a:off x="1166191" y="3775544"/>
            <a:ext cx="1568405" cy="1566590"/>
          </a:xfrm>
          <a:prstGeom prst="ellipse">
            <a:avLst/>
          </a:prstGeom>
          <a:solidFill>
            <a:schemeClr val="bg1"/>
          </a:solidFill>
        </p:spPr>
        <p:txBody>
          <a:bodyPr/>
          <a:lstStyle>
            <a:lvl1pPr marL="0" indent="0">
              <a:buNone/>
              <a:defRPr/>
            </a:lvl1pPr>
          </a:lstStyle>
          <a:p>
            <a:r>
              <a:rPr lang="en-US" altLang="zh-CN" dirty="0"/>
              <a:t> </a:t>
            </a:r>
            <a:endParaRPr lang="zh-CN" altLang="en-US" dirty="0"/>
          </a:p>
        </p:txBody>
      </p:sp>
      <p:sp>
        <p:nvSpPr>
          <p:cNvPr id="14" name="图片占位符 2"/>
          <p:cNvSpPr>
            <a:spLocks noGrp="1"/>
          </p:cNvSpPr>
          <p:nvPr>
            <p:ph type="pic" sz="quarter" idx="38" hasCustomPrompt="1"/>
          </p:nvPr>
        </p:nvSpPr>
        <p:spPr>
          <a:xfrm>
            <a:off x="1365574" y="4172071"/>
            <a:ext cx="1202768" cy="873624"/>
          </a:xfrm>
        </p:spPr>
        <p:txBody>
          <a:bodyPr/>
          <a:lstStyle>
            <a:lvl1pPr marL="0" indent="0" algn="ctr">
              <a:buNone/>
              <a:defRPr/>
            </a:lvl1pPr>
          </a:lstStyle>
          <a:p>
            <a:r>
              <a:rPr lang="zh-CN" altLang="en-US" dirty="0"/>
              <a:t>图标</a:t>
            </a:r>
            <a:endParaRPr lang="zh-CN" altLang="en-US" dirty="0"/>
          </a:p>
        </p:txBody>
      </p:sp>
      <p:sp>
        <p:nvSpPr>
          <p:cNvPr id="18" name="文本占位符 8"/>
          <p:cNvSpPr>
            <a:spLocks noGrp="1"/>
          </p:cNvSpPr>
          <p:nvPr>
            <p:ph type="body" sz="quarter" idx="36" hasCustomPrompt="1"/>
          </p:nvPr>
        </p:nvSpPr>
        <p:spPr>
          <a:xfrm>
            <a:off x="2991369" y="4641518"/>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19" name="文本占位符 8"/>
          <p:cNvSpPr>
            <a:spLocks noGrp="1"/>
          </p:cNvSpPr>
          <p:nvPr>
            <p:ph type="body" sz="quarter" idx="25" hasCustomPrompt="1"/>
          </p:nvPr>
        </p:nvSpPr>
        <p:spPr>
          <a:xfrm>
            <a:off x="3013856" y="3747835"/>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0" name="SmartArt 占位符 3"/>
          <p:cNvSpPr>
            <a:spLocks noGrp="1"/>
          </p:cNvSpPr>
          <p:nvPr>
            <p:ph type="pic" sz="quarter" idx="41" hasCustomPrompt="1"/>
          </p:nvPr>
        </p:nvSpPr>
        <p:spPr>
          <a:xfrm>
            <a:off x="1166191" y="6746047"/>
            <a:ext cx="1568405" cy="1566590"/>
          </a:xfrm>
          <a:prstGeom prst="ellipse">
            <a:avLst/>
          </a:prstGeom>
          <a:solidFill>
            <a:schemeClr val="bg1"/>
          </a:solidFill>
        </p:spPr>
        <p:txBody>
          <a:bodyPr/>
          <a:lstStyle>
            <a:lvl1pPr marL="0" indent="0">
              <a:buNone/>
              <a:defRPr/>
            </a:lvl1pPr>
          </a:lstStyle>
          <a:p>
            <a:r>
              <a:rPr lang="en-US" altLang="zh-CN" dirty="0"/>
              <a:t> </a:t>
            </a:r>
            <a:endParaRPr lang="zh-CN" altLang="en-US" dirty="0"/>
          </a:p>
        </p:txBody>
      </p:sp>
      <p:sp>
        <p:nvSpPr>
          <p:cNvPr id="21" name="图片占位符 2"/>
          <p:cNvSpPr>
            <a:spLocks noGrp="1"/>
          </p:cNvSpPr>
          <p:nvPr>
            <p:ph type="pic" sz="quarter" idx="42" hasCustomPrompt="1"/>
          </p:nvPr>
        </p:nvSpPr>
        <p:spPr>
          <a:xfrm>
            <a:off x="1365574" y="7142574"/>
            <a:ext cx="1202768" cy="873624"/>
          </a:xfrm>
        </p:spPr>
        <p:txBody>
          <a:bodyPr/>
          <a:lstStyle>
            <a:lvl1pPr marL="0" indent="0" algn="ctr">
              <a:buNone/>
              <a:defRPr/>
            </a:lvl1pPr>
          </a:lstStyle>
          <a:p>
            <a:r>
              <a:rPr lang="zh-CN" altLang="en-US" dirty="0"/>
              <a:t>图标</a:t>
            </a:r>
            <a:endParaRPr lang="zh-CN" altLang="en-US" dirty="0"/>
          </a:p>
        </p:txBody>
      </p:sp>
      <p:sp>
        <p:nvSpPr>
          <p:cNvPr id="22" name="文本占位符 8"/>
          <p:cNvSpPr>
            <a:spLocks noGrp="1"/>
          </p:cNvSpPr>
          <p:nvPr>
            <p:ph type="body" sz="quarter" idx="43" hasCustomPrompt="1"/>
          </p:nvPr>
        </p:nvSpPr>
        <p:spPr>
          <a:xfrm>
            <a:off x="2991369" y="7612021"/>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23" name="文本占位符 8"/>
          <p:cNvSpPr>
            <a:spLocks noGrp="1"/>
          </p:cNvSpPr>
          <p:nvPr>
            <p:ph type="body" sz="quarter" idx="44" hasCustomPrompt="1"/>
          </p:nvPr>
        </p:nvSpPr>
        <p:spPr>
          <a:xfrm>
            <a:off x="3013856" y="6718338"/>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4" name="SmartArt 占位符 3"/>
          <p:cNvSpPr>
            <a:spLocks noGrp="1"/>
          </p:cNvSpPr>
          <p:nvPr>
            <p:ph type="pic" sz="quarter" idx="45" hasCustomPrompt="1"/>
          </p:nvPr>
        </p:nvSpPr>
        <p:spPr>
          <a:xfrm>
            <a:off x="1134609" y="9834850"/>
            <a:ext cx="1568405" cy="1566590"/>
          </a:xfrm>
          <a:prstGeom prst="ellipse">
            <a:avLst/>
          </a:prstGeom>
          <a:solidFill>
            <a:schemeClr val="bg1"/>
          </a:solidFill>
        </p:spPr>
        <p:txBody>
          <a:bodyPr/>
          <a:lstStyle>
            <a:lvl1pPr marL="0" indent="0">
              <a:buNone/>
              <a:defRPr/>
            </a:lvl1pPr>
          </a:lstStyle>
          <a:p>
            <a:r>
              <a:rPr lang="en-US" altLang="zh-CN" dirty="0"/>
              <a:t> </a:t>
            </a:r>
            <a:endParaRPr lang="zh-CN" altLang="en-US" dirty="0"/>
          </a:p>
        </p:txBody>
      </p:sp>
      <p:sp>
        <p:nvSpPr>
          <p:cNvPr id="25" name="图片占位符 2"/>
          <p:cNvSpPr>
            <a:spLocks noGrp="1"/>
          </p:cNvSpPr>
          <p:nvPr>
            <p:ph type="pic" sz="quarter" idx="46" hasCustomPrompt="1"/>
          </p:nvPr>
        </p:nvSpPr>
        <p:spPr>
          <a:xfrm>
            <a:off x="1333992" y="10231377"/>
            <a:ext cx="1202768" cy="873624"/>
          </a:xfrm>
        </p:spPr>
        <p:txBody>
          <a:bodyPr/>
          <a:lstStyle>
            <a:lvl1pPr marL="0" indent="0" algn="ctr">
              <a:buNone/>
              <a:defRPr/>
            </a:lvl1pPr>
          </a:lstStyle>
          <a:p>
            <a:r>
              <a:rPr lang="zh-CN" altLang="en-US" dirty="0"/>
              <a:t>图标</a:t>
            </a:r>
            <a:endParaRPr lang="zh-CN" altLang="en-US" dirty="0"/>
          </a:p>
        </p:txBody>
      </p:sp>
      <p:sp>
        <p:nvSpPr>
          <p:cNvPr id="26" name="文本占位符 8"/>
          <p:cNvSpPr>
            <a:spLocks noGrp="1"/>
          </p:cNvSpPr>
          <p:nvPr>
            <p:ph type="body" sz="quarter" idx="47" hasCustomPrompt="1"/>
          </p:nvPr>
        </p:nvSpPr>
        <p:spPr>
          <a:xfrm>
            <a:off x="2959787" y="10700824"/>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27" name="文本占位符 8"/>
          <p:cNvSpPr>
            <a:spLocks noGrp="1"/>
          </p:cNvSpPr>
          <p:nvPr>
            <p:ph type="body" sz="quarter" idx="48" hasCustomPrompt="1"/>
          </p:nvPr>
        </p:nvSpPr>
        <p:spPr>
          <a:xfrm>
            <a:off x="2982274" y="9807141"/>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325285" y="1159329"/>
            <a:ext cx="21469907" cy="12925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633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1325370" y="3008151"/>
            <a:ext cx="21469735" cy="9472825"/>
          </a:xfrm>
          <a:prstGeom prst="rect">
            <a:avLst/>
          </a:prstGeom>
        </p:spPr>
        <p:txBody>
          <a:bodyPr vert="horz" lIns="101600" tIns="0" rIns="82550" bIns="0" rtlCol="0">
            <a:normAutofit/>
          </a:bodyPr>
          <a:lstStyle>
            <a:lvl1pPr>
              <a:defRPr sz="4750"/>
            </a:lvl1pPr>
            <a:lvl2pPr>
              <a:defRPr sz="4750"/>
            </a:lvl2pPr>
            <a:lvl3pPr>
              <a:defRPr sz="4750"/>
            </a:lvl3pPr>
            <a:lvl4pPr>
              <a:defRPr sz="4750"/>
            </a:lvl4pPr>
            <a:lvl5pPr>
              <a:defRPr sz="475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图片+2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541414" y="3329354"/>
            <a:ext cx="10261600" cy="6595696"/>
          </a:xfrm>
        </p:spPr>
        <p:txBody>
          <a:bodyPr/>
          <a:lstStyle>
            <a:lvl1pPr marL="0" indent="0">
              <a:buNone/>
              <a:defRPr/>
            </a:lvl1pPr>
          </a:lstStyle>
          <a:p>
            <a:endParaRPr lang="zh-CN" altLang="en-US" dirty="0"/>
          </a:p>
        </p:txBody>
      </p:sp>
      <p:sp>
        <p:nvSpPr>
          <p:cNvPr id="9" name="文本占位符 8"/>
          <p:cNvSpPr>
            <a:spLocks noGrp="1"/>
          </p:cNvSpPr>
          <p:nvPr>
            <p:ph type="body" sz="quarter" idx="14" hasCustomPrompt="1"/>
          </p:nvPr>
        </p:nvSpPr>
        <p:spPr>
          <a:xfrm>
            <a:off x="1557289" y="10058400"/>
            <a:ext cx="10261600" cy="2133600"/>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8" name="图片占位符 6"/>
          <p:cNvSpPr>
            <a:spLocks noGrp="1"/>
          </p:cNvSpPr>
          <p:nvPr>
            <p:ph type="pic" sz="quarter" idx="15"/>
          </p:nvPr>
        </p:nvSpPr>
        <p:spPr>
          <a:xfrm>
            <a:off x="12415789" y="3329354"/>
            <a:ext cx="10261600" cy="6595696"/>
          </a:xfrm>
        </p:spPr>
        <p:txBody>
          <a:bodyPr/>
          <a:lstStyle>
            <a:lvl1pPr marL="0" indent="0">
              <a:buNone/>
              <a:defRPr/>
            </a:lvl1pPr>
          </a:lstStyle>
          <a:p>
            <a:endParaRPr lang="zh-CN" altLang="en-US" dirty="0"/>
          </a:p>
        </p:txBody>
      </p:sp>
      <p:sp>
        <p:nvSpPr>
          <p:cNvPr id="10" name="文本占位符 8"/>
          <p:cNvSpPr>
            <a:spLocks noGrp="1"/>
          </p:cNvSpPr>
          <p:nvPr>
            <p:ph type="body" sz="quarter" idx="16" hasCustomPrompt="1"/>
          </p:nvPr>
        </p:nvSpPr>
        <p:spPr>
          <a:xfrm>
            <a:off x="12407949" y="10058400"/>
            <a:ext cx="10261600" cy="2133600"/>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4"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5"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张图片+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 name="图片占位符 2"/>
          <p:cNvSpPr>
            <a:spLocks noGrp="1"/>
          </p:cNvSpPr>
          <p:nvPr>
            <p:ph type="pic" sz="quarter" idx="32"/>
          </p:nvPr>
        </p:nvSpPr>
        <p:spPr>
          <a:xfrm>
            <a:off x="9149392" y="2743201"/>
            <a:ext cx="6866626" cy="6142007"/>
          </a:xfrm>
        </p:spPr>
        <p:txBody>
          <a:bodyPr/>
          <a:lstStyle/>
          <a:p>
            <a:endParaRPr lang="zh-CN" altLang="en-US"/>
          </a:p>
        </p:txBody>
      </p:sp>
      <p:sp>
        <p:nvSpPr>
          <p:cNvPr id="11" name="图片占位符 2"/>
          <p:cNvSpPr>
            <a:spLocks noGrp="1"/>
          </p:cNvSpPr>
          <p:nvPr>
            <p:ph type="pic" sz="quarter" idx="33"/>
          </p:nvPr>
        </p:nvSpPr>
        <p:spPr>
          <a:xfrm>
            <a:off x="16050524" y="2743201"/>
            <a:ext cx="6866626" cy="6142007"/>
          </a:xfrm>
        </p:spPr>
        <p:txBody>
          <a:bodyPr/>
          <a:lstStyle/>
          <a:p>
            <a:endParaRPr lang="zh-CN" altLang="en-US"/>
          </a:p>
        </p:txBody>
      </p:sp>
      <p:sp>
        <p:nvSpPr>
          <p:cNvPr id="12" name="图片占位符 2"/>
          <p:cNvSpPr>
            <a:spLocks noGrp="1"/>
          </p:cNvSpPr>
          <p:nvPr>
            <p:ph type="pic" sz="quarter" idx="34"/>
          </p:nvPr>
        </p:nvSpPr>
        <p:spPr>
          <a:xfrm>
            <a:off x="9116857" y="8919715"/>
            <a:ext cx="13800293" cy="3751960"/>
          </a:xfrm>
        </p:spPr>
        <p:txBody>
          <a:bodyPr/>
          <a:lstStyle/>
          <a:p>
            <a:endParaRPr lang="zh-CN" altLang="en-US"/>
          </a:p>
        </p:txBody>
      </p:sp>
      <p:sp>
        <p:nvSpPr>
          <p:cNvPr id="5" name="SmartArt 占位符 4"/>
          <p:cNvSpPr>
            <a:spLocks noGrp="1"/>
          </p:cNvSpPr>
          <p:nvPr>
            <p:ph type="pic" sz="quarter" idx="35" hasCustomPrompt="1"/>
          </p:nvPr>
        </p:nvSpPr>
        <p:spPr>
          <a:xfrm>
            <a:off x="1216025" y="2743200"/>
            <a:ext cx="7920038" cy="9928225"/>
          </a:xfrm>
          <a:solidFill>
            <a:schemeClr val="accent3"/>
          </a:solidFill>
        </p:spPr>
        <p:txBody>
          <a:bodyPr/>
          <a:lstStyle>
            <a:lvl1pPr marL="0" indent="0">
              <a:buNone/>
              <a:defRPr/>
            </a:lvl1pPr>
          </a:lstStyle>
          <a:p>
            <a:r>
              <a:rPr lang="en-US" altLang="zh-CN" dirty="0"/>
              <a:t> </a:t>
            </a:r>
            <a:endParaRPr lang="zh-CN" altLang="en-US" dirty="0"/>
          </a:p>
        </p:txBody>
      </p:sp>
      <p:sp>
        <p:nvSpPr>
          <p:cNvPr id="15" name="文本占位符 8"/>
          <p:cNvSpPr>
            <a:spLocks noGrp="1"/>
          </p:cNvSpPr>
          <p:nvPr>
            <p:ph type="body" sz="quarter" idx="36" hasCustomPrompt="1"/>
          </p:nvPr>
        </p:nvSpPr>
        <p:spPr>
          <a:xfrm>
            <a:off x="1953991" y="6094101"/>
            <a:ext cx="6424900" cy="5889767"/>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16" name="文本占位符 8"/>
          <p:cNvSpPr>
            <a:spLocks noGrp="1"/>
          </p:cNvSpPr>
          <p:nvPr>
            <p:ph type="body" sz="quarter" idx="25" hasCustomPrompt="1"/>
          </p:nvPr>
        </p:nvSpPr>
        <p:spPr>
          <a:xfrm>
            <a:off x="1953992" y="5151979"/>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图+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5" name="图片占位符 2"/>
          <p:cNvSpPr>
            <a:spLocks noGrp="1"/>
          </p:cNvSpPr>
          <p:nvPr>
            <p:ph type="pic" sz="quarter" idx="33"/>
          </p:nvPr>
        </p:nvSpPr>
        <p:spPr>
          <a:xfrm>
            <a:off x="1203324" y="2789780"/>
            <a:ext cx="10856913" cy="4744868"/>
          </a:xfrm>
        </p:spPr>
        <p:txBody>
          <a:bodyPr/>
          <a:lstStyle/>
          <a:p>
            <a:endParaRPr lang="zh-CN" altLang="en-US"/>
          </a:p>
        </p:txBody>
      </p:sp>
      <p:sp>
        <p:nvSpPr>
          <p:cNvPr id="16" name="图片占位符 2"/>
          <p:cNvSpPr>
            <a:spLocks noGrp="1"/>
          </p:cNvSpPr>
          <p:nvPr>
            <p:ph type="pic" sz="quarter" idx="34"/>
          </p:nvPr>
        </p:nvSpPr>
        <p:spPr>
          <a:xfrm>
            <a:off x="7048500" y="7549887"/>
            <a:ext cx="5011738" cy="4451555"/>
          </a:xfrm>
        </p:spPr>
        <p:txBody>
          <a:bodyPr/>
          <a:lstStyle/>
          <a:p>
            <a:endParaRPr lang="zh-CN" altLang="en-US"/>
          </a:p>
        </p:txBody>
      </p:sp>
      <p:sp>
        <p:nvSpPr>
          <p:cNvPr id="20" name="图片占位符 2"/>
          <p:cNvSpPr>
            <a:spLocks noGrp="1"/>
          </p:cNvSpPr>
          <p:nvPr>
            <p:ph type="pic" sz="quarter" idx="35"/>
          </p:nvPr>
        </p:nvSpPr>
        <p:spPr>
          <a:xfrm>
            <a:off x="12067858" y="7549887"/>
            <a:ext cx="6380162" cy="5983288"/>
          </a:xfrm>
        </p:spPr>
        <p:txBody>
          <a:bodyPr/>
          <a:lstStyle/>
          <a:p>
            <a:endParaRPr lang="zh-CN" altLang="en-US"/>
          </a:p>
        </p:txBody>
      </p:sp>
      <p:sp>
        <p:nvSpPr>
          <p:cNvPr id="21" name="SmartArt 占位符 4"/>
          <p:cNvSpPr>
            <a:spLocks noGrp="1"/>
          </p:cNvSpPr>
          <p:nvPr>
            <p:ph type="pic" sz="quarter" idx="36" hasCustomPrompt="1"/>
          </p:nvPr>
        </p:nvSpPr>
        <p:spPr>
          <a:xfrm>
            <a:off x="17189291" y="7696200"/>
            <a:ext cx="4950619" cy="5607402"/>
          </a:xfrm>
          <a:solidFill>
            <a:schemeClr val="accent3">
              <a:alpha val="80000"/>
            </a:schemeClr>
          </a:solidFill>
        </p:spPr>
        <p:txBody>
          <a:bodyPr/>
          <a:lstStyle>
            <a:lvl1pPr marL="0" indent="0">
              <a:buNone/>
              <a:defRPr/>
            </a:lvl1pPr>
          </a:lstStyle>
          <a:p>
            <a:r>
              <a:rPr lang="en-US" altLang="zh-CN" dirty="0"/>
              <a:t> </a:t>
            </a:r>
            <a:endParaRPr lang="zh-CN" altLang="en-US" dirty="0"/>
          </a:p>
        </p:txBody>
      </p:sp>
      <p:sp>
        <p:nvSpPr>
          <p:cNvPr id="22" name="文本占位符 8"/>
          <p:cNvSpPr>
            <a:spLocks noGrp="1"/>
          </p:cNvSpPr>
          <p:nvPr>
            <p:ph type="body" sz="quarter" idx="37" hasCustomPrompt="1"/>
          </p:nvPr>
        </p:nvSpPr>
        <p:spPr>
          <a:xfrm>
            <a:off x="17615788" y="9892971"/>
            <a:ext cx="4097625" cy="2632387"/>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a:t>
            </a:r>
            <a:endParaRPr lang="en-US" altLang="zh-CN" dirty="0"/>
          </a:p>
        </p:txBody>
      </p:sp>
      <p:sp>
        <p:nvSpPr>
          <p:cNvPr id="23" name="文本占位符 8"/>
          <p:cNvSpPr>
            <a:spLocks noGrp="1"/>
          </p:cNvSpPr>
          <p:nvPr>
            <p:ph type="body" sz="quarter" idx="25" hasCustomPrompt="1"/>
          </p:nvPr>
        </p:nvSpPr>
        <p:spPr>
          <a:xfrm>
            <a:off x="17877677" y="8500310"/>
            <a:ext cx="3573846" cy="919218"/>
          </a:xfrm>
        </p:spPr>
        <p:txBody>
          <a:bodyPr>
            <a:noAutofit/>
          </a:bodyPr>
          <a:lstStyle>
            <a:lvl1pPr marL="0" indent="0" algn="ctr">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4" name="文本占位符 8"/>
          <p:cNvSpPr>
            <a:spLocks noGrp="1"/>
          </p:cNvSpPr>
          <p:nvPr>
            <p:ph type="body" sz="quarter" idx="32" hasCustomPrompt="1"/>
          </p:nvPr>
        </p:nvSpPr>
        <p:spPr>
          <a:xfrm>
            <a:off x="12480384" y="4814375"/>
            <a:ext cx="9144153" cy="2025369"/>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25" name="文本占位符 8"/>
          <p:cNvSpPr>
            <a:spLocks noGrp="1"/>
          </p:cNvSpPr>
          <p:nvPr>
            <p:ph type="body" sz="quarter" idx="38" hasCustomPrompt="1"/>
          </p:nvPr>
        </p:nvSpPr>
        <p:spPr>
          <a:xfrm>
            <a:off x="12486734" y="3485766"/>
            <a:ext cx="9144153"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7" name="文本占位符 8"/>
          <p:cNvSpPr>
            <a:spLocks noGrp="1"/>
          </p:cNvSpPr>
          <p:nvPr>
            <p:ph type="body" sz="quarter" idx="40" hasCustomPrompt="1"/>
          </p:nvPr>
        </p:nvSpPr>
        <p:spPr>
          <a:xfrm>
            <a:off x="1203324" y="8059111"/>
            <a:ext cx="5504158" cy="919218"/>
          </a:xfrm>
        </p:spPr>
        <p:txBody>
          <a:bodyPr>
            <a:noAutofit/>
          </a:bodyPr>
          <a:lstStyle>
            <a:lvl1pPr marL="0" indent="0" algn="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8" name="文本占位符 8"/>
          <p:cNvSpPr>
            <a:spLocks noGrp="1"/>
          </p:cNvSpPr>
          <p:nvPr>
            <p:ph type="body" sz="quarter" idx="41" hasCustomPrompt="1"/>
          </p:nvPr>
        </p:nvSpPr>
        <p:spPr>
          <a:xfrm>
            <a:off x="1203324" y="9401272"/>
            <a:ext cx="5575263" cy="260017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长图+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1"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0" name="图片占位符 4"/>
          <p:cNvSpPr>
            <a:spLocks noGrp="1"/>
          </p:cNvSpPr>
          <p:nvPr>
            <p:ph type="pic" sz="quarter" idx="36"/>
          </p:nvPr>
        </p:nvSpPr>
        <p:spPr>
          <a:xfrm>
            <a:off x="4756882" y="4196270"/>
            <a:ext cx="4141520" cy="7827962"/>
          </a:xfrm>
        </p:spPr>
        <p:txBody>
          <a:bodyPr/>
          <a:lstStyle>
            <a:lvl1pPr marL="0" indent="0">
              <a:buNone/>
              <a:defRPr/>
            </a:lvl1pPr>
          </a:lstStyle>
          <a:p>
            <a:endParaRPr lang="zh-CN" altLang="en-US" dirty="0"/>
          </a:p>
        </p:txBody>
      </p:sp>
      <p:sp>
        <p:nvSpPr>
          <p:cNvPr id="12" name="图片占位符 4"/>
          <p:cNvSpPr>
            <a:spLocks noGrp="1"/>
          </p:cNvSpPr>
          <p:nvPr>
            <p:ph type="pic" sz="quarter" idx="37"/>
          </p:nvPr>
        </p:nvSpPr>
        <p:spPr>
          <a:xfrm>
            <a:off x="290902" y="4196270"/>
            <a:ext cx="4141520" cy="7827962"/>
          </a:xfrm>
        </p:spPr>
        <p:txBody>
          <a:bodyPr/>
          <a:lstStyle>
            <a:lvl1pPr marL="0" indent="0">
              <a:buNone/>
              <a:defRPr/>
            </a:lvl1pPr>
          </a:lstStyle>
          <a:p>
            <a:endParaRPr lang="zh-CN" altLang="en-US" dirty="0"/>
          </a:p>
        </p:txBody>
      </p:sp>
      <p:sp>
        <p:nvSpPr>
          <p:cNvPr id="14" name="图片占位符 4"/>
          <p:cNvSpPr>
            <a:spLocks noGrp="1"/>
          </p:cNvSpPr>
          <p:nvPr>
            <p:ph type="pic" sz="quarter" idx="38"/>
          </p:nvPr>
        </p:nvSpPr>
        <p:spPr>
          <a:xfrm>
            <a:off x="9222862" y="4196270"/>
            <a:ext cx="4141520" cy="7827962"/>
          </a:xfrm>
        </p:spPr>
        <p:txBody>
          <a:bodyPr/>
          <a:lstStyle>
            <a:lvl1pPr marL="0" indent="0">
              <a:buNone/>
              <a:defRPr/>
            </a:lvl1pPr>
          </a:lstStyle>
          <a:p>
            <a:endParaRPr lang="zh-CN" altLang="en-US" dirty="0"/>
          </a:p>
        </p:txBody>
      </p:sp>
      <p:sp>
        <p:nvSpPr>
          <p:cNvPr id="15" name="文本占位符 8"/>
          <p:cNvSpPr>
            <a:spLocks noGrp="1"/>
          </p:cNvSpPr>
          <p:nvPr>
            <p:ph type="body" sz="quarter" idx="32" hasCustomPrompt="1"/>
          </p:nvPr>
        </p:nvSpPr>
        <p:spPr>
          <a:xfrm>
            <a:off x="13688842" y="5481645"/>
            <a:ext cx="9144153" cy="6011488"/>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       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en-US" altLang="zh-CN" dirty="0"/>
              <a:t>       </a:t>
            </a:r>
            <a:r>
              <a:rPr lang="zh-CN" altLang="en-US" dirty="0"/>
              <a:t>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16" name="文本占位符 8"/>
          <p:cNvSpPr>
            <a:spLocks noGrp="1"/>
          </p:cNvSpPr>
          <p:nvPr>
            <p:ph type="body" sz="quarter" idx="25" hasCustomPrompt="1"/>
          </p:nvPr>
        </p:nvSpPr>
        <p:spPr>
          <a:xfrm>
            <a:off x="13688842" y="4212959"/>
            <a:ext cx="9144153"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4" name="quotation-mark_32371"/>
          <p:cNvSpPr>
            <a:spLocks noChangeAspect="1"/>
          </p:cNvSpPr>
          <p:nvPr userDrawn="1"/>
        </p:nvSpPr>
        <p:spPr bwMode="auto">
          <a:xfrm>
            <a:off x="13630477" y="5314741"/>
            <a:ext cx="876299" cy="813412"/>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2">
              <a:lumMod val="75000"/>
              <a:alpha val="40000"/>
            </a:schemeClr>
          </a:solidFill>
          <a:ln>
            <a:noFill/>
          </a:ln>
        </p:spPr>
        <p:txBody>
          <a:bodyPr/>
          <a:lstStyle/>
          <a:p>
            <a:endParaRPr lang="zh-CN" altLang="en-US" dirty="0"/>
          </a:p>
        </p:txBody>
      </p:sp>
      <p:sp>
        <p:nvSpPr>
          <p:cNvPr id="35"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6" name="文本占位符 6"/>
          <p:cNvSpPr>
            <a:spLocks noGrp="1"/>
          </p:cNvSpPr>
          <p:nvPr>
            <p:ph type="body" sz="quarter" idx="39"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图和内容">
    <p:bg>
      <p:bgPr>
        <a:solidFill>
          <a:srgbClr val="FFFFFF"/>
        </a:solidFill>
        <a:effectLst/>
      </p:bgPr>
    </p:bg>
    <p:spTree>
      <p:nvGrpSpPr>
        <p:cNvPr id="1" name=""/>
        <p:cNvGrpSpPr/>
        <p:nvPr/>
      </p:nvGrpSpPr>
      <p:grpSpPr>
        <a:xfrm>
          <a:off x="0" y="0"/>
          <a:ext cx="0" cy="0"/>
          <a:chOff x="0" y="0"/>
          <a:chExt cx="0" cy="0"/>
        </a:xfrm>
      </p:grpSpPr>
      <p:sp>
        <p:nvSpPr>
          <p:cNvPr id="3" name="SmartArt 占位符 2"/>
          <p:cNvSpPr>
            <a:spLocks noGrp="1"/>
          </p:cNvSpPr>
          <p:nvPr>
            <p:ph type="pic" sz="quarter" idx="40"/>
          </p:nvPr>
        </p:nvSpPr>
        <p:spPr>
          <a:xfrm>
            <a:off x="0" y="3676650"/>
            <a:ext cx="10956925" cy="8639175"/>
          </a:xfrm>
          <a:solidFill>
            <a:schemeClr val="accent3"/>
          </a:solidFill>
        </p:spPr>
        <p:txBody>
          <a:bodyPr/>
          <a:lstStyle>
            <a:lvl1pPr marL="0" indent="0">
              <a:buNone/>
              <a:defRPr/>
            </a:lvl1pPr>
          </a:lstStyle>
          <a:p>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1"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0" name="图片占位符 4"/>
          <p:cNvSpPr>
            <a:spLocks noGrp="1"/>
          </p:cNvSpPr>
          <p:nvPr>
            <p:ph type="pic" sz="quarter" idx="36"/>
          </p:nvPr>
        </p:nvSpPr>
        <p:spPr>
          <a:xfrm>
            <a:off x="15747389" y="4037013"/>
            <a:ext cx="4141520" cy="5359906"/>
          </a:xfrm>
        </p:spPr>
        <p:txBody>
          <a:bodyPr/>
          <a:lstStyle/>
          <a:p>
            <a:endParaRPr lang="zh-CN" altLang="en-US"/>
          </a:p>
        </p:txBody>
      </p:sp>
      <p:sp>
        <p:nvSpPr>
          <p:cNvPr id="12" name="图片占位符 4"/>
          <p:cNvSpPr>
            <a:spLocks noGrp="1"/>
          </p:cNvSpPr>
          <p:nvPr>
            <p:ph type="pic" sz="quarter" idx="37"/>
          </p:nvPr>
        </p:nvSpPr>
        <p:spPr>
          <a:xfrm>
            <a:off x="11281409" y="4037013"/>
            <a:ext cx="4141520" cy="5359906"/>
          </a:xfrm>
        </p:spPr>
        <p:txBody>
          <a:bodyPr/>
          <a:lstStyle/>
          <a:p>
            <a:endParaRPr lang="zh-CN" altLang="en-US" dirty="0"/>
          </a:p>
        </p:txBody>
      </p:sp>
      <p:sp>
        <p:nvSpPr>
          <p:cNvPr id="14" name="图片占位符 4"/>
          <p:cNvSpPr>
            <a:spLocks noGrp="1"/>
          </p:cNvSpPr>
          <p:nvPr>
            <p:ph type="pic" sz="quarter" idx="38"/>
          </p:nvPr>
        </p:nvSpPr>
        <p:spPr>
          <a:xfrm>
            <a:off x="20213369" y="4037013"/>
            <a:ext cx="4141520" cy="5359906"/>
          </a:xfrm>
        </p:spPr>
        <p:txBody>
          <a:bodyPr/>
          <a:lstStyle/>
          <a:p>
            <a:endParaRPr lang="zh-CN" altLang="en-US"/>
          </a:p>
        </p:txBody>
      </p:sp>
      <p:sp>
        <p:nvSpPr>
          <p:cNvPr id="15" name="文本占位符 8"/>
          <p:cNvSpPr>
            <a:spLocks noGrp="1"/>
          </p:cNvSpPr>
          <p:nvPr>
            <p:ph type="body" sz="quarter" idx="32" hasCustomPrompt="1"/>
          </p:nvPr>
        </p:nvSpPr>
        <p:spPr>
          <a:xfrm>
            <a:off x="1514321" y="5310068"/>
            <a:ext cx="9144153" cy="6011488"/>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       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en-US" altLang="zh-CN" dirty="0"/>
              <a:t>       </a:t>
            </a:r>
            <a:r>
              <a:rPr lang="zh-CN" altLang="en-US" dirty="0"/>
              <a:t>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16" name="文本占位符 8"/>
          <p:cNvSpPr>
            <a:spLocks noGrp="1"/>
          </p:cNvSpPr>
          <p:nvPr>
            <p:ph type="body" sz="quarter" idx="25" hasCustomPrompt="1"/>
          </p:nvPr>
        </p:nvSpPr>
        <p:spPr>
          <a:xfrm>
            <a:off x="1514321" y="4041382"/>
            <a:ext cx="9144153"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5"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6" name="文本占位符 6"/>
          <p:cNvSpPr>
            <a:spLocks noGrp="1"/>
          </p:cNvSpPr>
          <p:nvPr>
            <p:ph type="body" sz="quarter" idx="39"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17" name="文本占位符 8"/>
          <p:cNvSpPr>
            <a:spLocks noGrp="1"/>
          </p:cNvSpPr>
          <p:nvPr>
            <p:ph type="body" sz="quarter" idx="41" hasCustomPrompt="1"/>
          </p:nvPr>
        </p:nvSpPr>
        <p:spPr>
          <a:xfrm>
            <a:off x="11281409" y="10662953"/>
            <a:ext cx="11580179" cy="147681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tx1">
                    <a:lumMod val="65000"/>
                    <a:lumOff val="35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en-US" altLang="zh-CN" dirty="0"/>
          </a:p>
        </p:txBody>
      </p:sp>
      <p:sp>
        <p:nvSpPr>
          <p:cNvPr id="18" name="文本占位符 8"/>
          <p:cNvSpPr>
            <a:spLocks noGrp="1"/>
          </p:cNvSpPr>
          <p:nvPr>
            <p:ph type="body" sz="quarter" idx="42" hasCustomPrompt="1"/>
          </p:nvPr>
        </p:nvSpPr>
        <p:spPr>
          <a:xfrm>
            <a:off x="11281409" y="9570327"/>
            <a:ext cx="9144153" cy="919218"/>
          </a:xfrm>
        </p:spPr>
        <p:txBody>
          <a:bodyPr>
            <a:noAutofit/>
          </a:bodyPr>
          <a:lstStyle>
            <a:lvl1pPr marL="0" indent="0">
              <a:lnSpc>
                <a:spcPct val="150000"/>
              </a:lnSpc>
              <a:buNone/>
              <a:defRPr sz="3400" baseline="0">
                <a:solidFill>
                  <a:schemeClr val="tx1">
                    <a:lumMod val="65000"/>
                    <a:lumOff val="3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图片+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94" name="Rectangle 6"/>
          <p:cNvSpPr>
            <a:spLocks noChangeArrowheads="1"/>
          </p:cNvSpPr>
          <p:nvPr userDrawn="1"/>
        </p:nvSpPr>
        <p:spPr bwMode="auto">
          <a:xfrm>
            <a:off x="0" y="4513432"/>
            <a:ext cx="8328606" cy="6015094"/>
          </a:xfrm>
          <a:prstGeom prst="rect">
            <a:avLst/>
          </a:prstGeom>
          <a:solidFill>
            <a:schemeClr val="accent3"/>
          </a:solidFill>
          <a:ln>
            <a:noFill/>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pPr>
            <a:endParaRPr lang="zh-CN" altLang="en-US"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100" name="Line 13"/>
          <p:cNvSpPr>
            <a:spLocks noChangeShapeType="1"/>
          </p:cNvSpPr>
          <p:nvPr userDrawn="1"/>
        </p:nvSpPr>
        <p:spPr bwMode="auto">
          <a:xfrm>
            <a:off x="1619247" y="6125922"/>
            <a:ext cx="5090114" cy="2"/>
          </a:xfrm>
          <a:prstGeom prst="line">
            <a:avLst/>
          </a:prstGeom>
          <a:noFill/>
          <a:ln w="6350">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3" name="图片占位符 2"/>
          <p:cNvSpPr>
            <a:spLocks noGrp="1"/>
          </p:cNvSpPr>
          <p:nvPr>
            <p:ph type="pic" sz="quarter" idx="32"/>
          </p:nvPr>
        </p:nvSpPr>
        <p:spPr>
          <a:xfrm>
            <a:off x="8328606" y="5000750"/>
            <a:ext cx="5264150" cy="5262563"/>
          </a:xfrm>
        </p:spPr>
        <p:txBody>
          <a:bodyPr/>
          <a:lstStyle/>
          <a:p>
            <a:endParaRPr lang="zh-CN" altLang="en-US"/>
          </a:p>
        </p:txBody>
      </p:sp>
      <p:sp>
        <p:nvSpPr>
          <p:cNvPr id="101" name="图片占位符 2"/>
          <p:cNvSpPr>
            <a:spLocks noGrp="1"/>
          </p:cNvSpPr>
          <p:nvPr>
            <p:ph type="pic" sz="quarter" idx="33"/>
          </p:nvPr>
        </p:nvSpPr>
        <p:spPr>
          <a:xfrm>
            <a:off x="13592756" y="5000750"/>
            <a:ext cx="5264150" cy="5262563"/>
          </a:xfrm>
        </p:spPr>
        <p:txBody>
          <a:bodyPr/>
          <a:lstStyle/>
          <a:p>
            <a:endParaRPr lang="zh-CN" altLang="en-US"/>
          </a:p>
        </p:txBody>
      </p:sp>
      <p:sp>
        <p:nvSpPr>
          <p:cNvPr id="102" name="图片占位符 2"/>
          <p:cNvSpPr>
            <a:spLocks noGrp="1"/>
          </p:cNvSpPr>
          <p:nvPr>
            <p:ph type="pic" sz="quarter" idx="34"/>
          </p:nvPr>
        </p:nvSpPr>
        <p:spPr>
          <a:xfrm>
            <a:off x="18856906" y="5000750"/>
            <a:ext cx="5264150" cy="5262563"/>
          </a:xfrm>
        </p:spPr>
        <p:txBody>
          <a:bodyPr/>
          <a:lstStyle/>
          <a:p>
            <a:endParaRPr lang="zh-CN" altLang="en-US"/>
          </a:p>
        </p:txBody>
      </p:sp>
      <p:sp>
        <p:nvSpPr>
          <p:cNvPr id="103" name="文本占位符 8"/>
          <p:cNvSpPr>
            <a:spLocks noGrp="1"/>
          </p:cNvSpPr>
          <p:nvPr>
            <p:ph type="body" sz="quarter" idx="25" hasCustomPrompt="1"/>
          </p:nvPr>
        </p:nvSpPr>
        <p:spPr>
          <a:xfrm>
            <a:off x="2424539" y="5000750"/>
            <a:ext cx="3479529"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05" name="文本占位符 8"/>
          <p:cNvSpPr>
            <a:spLocks noGrp="1"/>
          </p:cNvSpPr>
          <p:nvPr>
            <p:ph type="body" sz="quarter" idx="29" hasCustomPrompt="1"/>
          </p:nvPr>
        </p:nvSpPr>
        <p:spPr>
          <a:xfrm>
            <a:off x="1778335" y="6602628"/>
            <a:ext cx="4771936" cy="3150962"/>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106" name="文本占位符 8"/>
          <p:cNvSpPr>
            <a:spLocks noGrp="1"/>
          </p:cNvSpPr>
          <p:nvPr>
            <p:ph type="body" sz="quarter" idx="35" hasCustomPrompt="1"/>
          </p:nvPr>
        </p:nvSpPr>
        <p:spPr>
          <a:xfrm>
            <a:off x="8574712" y="10528526"/>
            <a:ext cx="14037637" cy="170157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图+标题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8"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9"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0"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14" name="文本占位符 8"/>
          <p:cNvSpPr>
            <a:spLocks noGrp="1"/>
          </p:cNvSpPr>
          <p:nvPr>
            <p:ph type="body" sz="quarter" idx="25" hasCustomPrompt="1"/>
          </p:nvPr>
        </p:nvSpPr>
        <p:spPr>
          <a:xfrm>
            <a:off x="2799770"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21" name="文本占位符 8"/>
          <p:cNvSpPr>
            <a:spLocks noGrp="1"/>
          </p:cNvSpPr>
          <p:nvPr>
            <p:ph type="body" sz="quarter" idx="29" hasCustomPrompt="1"/>
          </p:nvPr>
        </p:nvSpPr>
        <p:spPr>
          <a:xfrm>
            <a:off x="2799770"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22" name="图片占位符 3"/>
          <p:cNvSpPr>
            <a:spLocks noGrp="1"/>
          </p:cNvSpPr>
          <p:nvPr>
            <p:ph type="pic" sz="quarter" idx="18" hasCustomPrompt="1"/>
          </p:nvPr>
        </p:nvSpPr>
        <p:spPr>
          <a:xfrm>
            <a:off x="2704894" y="4738646"/>
            <a:ext cx="3636484" cy="3638808"/>
          </a:xfrm>
          <a:prstGeom prst="rect">
            <a:avLst/>
          </a:prstGeom>
          <a:solidFill>
            <a:schemeClr val="bg1">
              <a:lumMod val="95000"/>
            </a:schemeClr>
          </a:solidFill>
        </p:spPr>
        <p:txBody>
          <a:bodyPr>
            <a:normAutofit/>
          </a:bodyPr>
          <a:lstStyle>
            <a:lvl1pPr algn="ctr">
              <a:lnSpc>
                <a:spcPct val="150000"/>
              </a:lnSpc>
              <a:defRPr sz="2000">
                <a:solidFill>
                  <a:schemeClr val="bg2"/>
                </a:solidFill>
              </a:defRPr>
            </a:lvl1pPr>
          </a:lstStyle>
          <a:p>
            <a:r>
              <a:rPr lang="zh-CN" altLang="en-US" dirty="0"/>
              <a:t>请替换图片</a:t>
            </a:r>
            <a:endParaRPr lang="zh-CN" altLang="en-US" dirty="0"/>
          </a:p>
        </p:txBody>
      </p:sp>
      <p:sp>
        <p:nvSpPr>
          <p:cNvPr id="23" name="文本占位符 8"/>
          <p:cNvSpPr>
            <a:spLocks noGrp="1"/>
          </p:cNvSpPr>
          <p:nvPr>
            <p:ph type="body" sz="quarter" idx="35" hasCustomPrompt="1"/>
          </p:nvPr>
        </p:nvSpPr>
        <p:spPr>
          <a:xfrm>
            <a:off x="7909653"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24" name="文本占位符 8"/>
          <p:cNvSpPr>
            <a:spLocks noGrp="1"/>
          </p:cNvSpPr>
          <p:nvPr>
            <p:ph type="body" sz="quarter" idx="36" hasCustomPrompt="1"/>
          </p:nvPr>
        </p:nvSpPr>
        <p:spPr>
          <a:xfrm>
            <a:off x="7909653"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25" name="图片占位符 3"/>
          <p:cNvSpPr>
            <a:spLocks noGrp="1"/>
          </p:cNvSpPr>
          <p:nvPr>
            <p:ph type="pic" sz="quarter" idx="38" hasCustomPrompt="1"/>
          </p:nvPr>
        </p:nvSpPr>
        <p:spPr>
          <a:xfrm>
            <a:off x="7814773" y="4738643"/>
            <a:ext cx="3636487" cy="3638811"/>
          </a:xfrm>
          <a:prstGeom prst="rect">
            <a:avLst/>
          </a:prstGeom>
          <a:solidFill>
            <a:schemeClr val="bg1">
              <a:lumMod val="95000"/>
            </a:schemeClr>
          </a:solidFill>
        </p:spPr>
        <p:txBody>
          <a:bodyPr>
            <a:normAutofit/>
          </a:bodyPr>
          <a:lstStyle>
            <a:lvl1pPr algn="ctr">
              <a:lnSpc>
                <a:spcPct val="150000"/>
              </a:lnSpc>
              <a:defRPr sz="2000">
                <a:solidFill>
                  <a:schemeClr val="bg2"/>
                </a:solidFill>
              </a:defRPr>
            </a:lvl1pPr>
          </a:lstStyle>
          <a:p>
            <a:r>
              <a:rPr lang="zh-CN" altLang="en-US" dirty="0"/>
              <a:t>请替换图片</a:t>
            </a:r>
            <a:endParaRPr lang="zh-CN" altLang="en-US" dirty="0"/>
          </a:p>
        </p:txBody>
      </p:sp>
      <p:sp>
        <p:nvSpPr>
          <p:cNvPr id="26" name="文本占位符 8"/>
          <p:cNvSpPr>
            <a:spLocks noGrp="1"/>
          </p:cNvSpPr>
          <p:nvPr>
            <p:ph type="body" sz="quarter" idx="39" hasCustomPrompt="1"/>
          </p:nvPr>
        </p:nvSpPr>
        <p:spPr>
          <a:xfrm>
            <a:off x="13019535"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27" name="文本占位符 8"/>
          <p:cNvSpPr>
            <a:spLocks noGrp="1"/>
          </p:cNvSpPr>
          <p:nvPr>
            <p:ph type="body" sz="quarter" idx="40" hasCustomPrompt="1"/>
          </p:nvPr>
        </p:nvSpPr>
        <p:spPr>
          <a:xfrm>
            <a:off x="13019535"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28" name="图片占位符 3"/>
          <p:cNvSpPr>
            <a:spLocks noGrp="1"/>
          </p:cNvSpPr>
          <p:nvPr>
            <p:ph type="pic" sz="quarter" idx="42" hasCustomPrompt="1"/>
          </p:nvPr>
        </p:nvSpPr>
        <p:spPr>
          <a:xfrm>
            <a:off x="12924655" y="4738642"/>
            <a:ext cx="3636488" cy="3638812"/>
          </a:xfrm>
          <a:prstGeom prst="rect">
            <a:avLst/>
          </a:prstGeom>
          <a:solidFill>
            <a:schemeClr val="bg1">
              <a:lumMod val="95000"/>
            </a:schemeClr>
          </a:solidFill>
        </p:spPr>
        <p:txBody>
          <a:bodyPr>
            <a:normAutofit/>
          </a:bodyPr>
          <a:lstStyle>
            <a:lvl1pPr algn="ctr">
              <a:lnSpc>
                <a:spcPct val="150000"/>
              </a:lnSpc>
              <a:defRPr sz="2000">
                <a:solidFill>
                  <a:schemeClr val="bg2"/>
                </a:solidFill>
              </a:defRPr>
            </a:lvl1pPr>
          </a:lstStyle>
          <a:p>
            <a:r>
              <a:rPr lang="zh-CN" altLang="en-US" dirty="0"/>
              <a:t>请替换图片</a:t>
            </a:r>
            <a:endParaRPr lang="zh-CN" altLang="en-US" dirty="0"/>
          </a:p>
        </p:txBody>
      </p:sp>
      <p:sp>
        <p:nvSpPr>
          <p:cNvPr id="29" name="文本占位符 8"/>
          <p:cNvSpPr>
            <a:spLocks noGrp="1"/>
          </p:cNvSpPr>
          <p:nvPr>
            <p:ph type="body" sz="quarter" idx="43" hasCustomPrompt="1"/>
          </p:nvPr>
        </p:nvSpPr>
        <p:spPr>
          <a:xfrm>
            <a:off x="18129416"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0" name="文本占位符 8"/>
          <p:cNvSpPr>
            <a:spLocks noGrp="1"/>
          </p:cNvSpPr>
          <p:nvPr>
            <p:ph type="body" sz="quarter" idx="44" hasCustomPrompt="1"/>
          </p:nvPr>
        </p:nvSpPr>
        <p:spPr>
          <a:xfrm>
            <a:off x="18129416"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1" name="图片占位符 3"/>
          <p:cNvSpPr>
            <a:spLocks noGrp="1"/>
          </p:cNvSpPr>
          <p:nvPr>
            <p:ph type="pic" sz="quarter" idx="46" hasCustomPrompt="1"/>
          </p:nvPr>
        </p:nvSpPr>
        <p:spPr>
          <a:xfrm>
            <a:off x="18034536" y="4738642"/>
            <a:ext cx="3636488" cy="3638812"/>
          </a:xfrm>
          <a:prstGeom prst="rect">
            <a:avLst/>
          </a:prstGeom>
          <a:solidFill>
            <a:schemeClr val="bg1">
              <a:lumMod val="95000"/>
            </a:schemeClr>
          </a:solidFill>
        </p:spPr>
        <p:txBody>
          <a:bodyPr>
            <a:normAutofit/>
          </a:bodyPr>
          <a:lstStyle>
            <a:lvl1pPr algn="ctr">
              <a:lnSpc>
                <a:spcPct val="150000"/>
              </a:lnSpc>
              <a:defRPr sz="2000">
                <a:solidFill>
                  <a:schemeClr val="bg2"/>
                </a:solidFill>
              </a:defRPr>
            </a:lvl1pPr>
          </a:lstStyle>
          <a:p>
            <a:r>
              <a:rPr lang="zh-CN" altLang="en-US" dirty="0"/>
              <a:t>请替换图片</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类标题和内容">
    <p:bg>
      <p:bgPr>
        <a:solidFill>
          <a:srgbClr val="FFFFFF"/>
        </a:solidFill>
        <a:effectLst/>
      </p:bgPr>
    </p:bg>
    <p:spTree>
      <p:nvGrpSpPr>
        <p:cNvPr id="1" name=""/>
        <p:cNvGrpSpPr/>
        <p:nvPr/>
      </p:nvGrpSpPr>
      <p:grpSpPr>
        <a:xfrm>
          <a:off x="0" y="0"/>
          <a:ext cx="0" cy="0"/>
          <a:chOff x="0" y="0"/>
          <a:chExt cx="0" cy="0"/>
        </a:xfrm>
      </p:grpSpPr>
      <p:sp>
        <p:nvSpPr>
          <p:cNvPr id="29" name="SmartArt 占位符 2"/>
          <p:cNvSpPr>
            <a:spLocks noGrp="1"/>
          </p:cNvSpPr>
          <p:nvPr>
            <p:ph type="pic" sz="quarter" idx="40" hasCustomPrompt="1"/>
          </p:nvPr>
        </p:nvSpPr>
        <p:spPr>
          <a:xfrm>
            <a:off x="0" y="2900086"/>
            <a:ext cx="6030000" cy="5389200"/>
          </a:xfrm>
          <a:solidFill>
            <a:schemeClr val="accent3"/>
          </a:solidFill>
        </p:spPr>
        <p:txBody>
          <a:bodyPr/>
          <a:lstStyle>
            <a:lvl1pPr marL="0" indent="0">
              <a:buNone/>
              <a:defRPr/>
            </a:lvl1pPr>
          </a:lstStyle>
          <a:p>
            <a:r>
              <a:rPr lang="en-US" altLang="zh-CN" dirty="0"/>
              <a:t> </a:t>
            </a:r>
            <a:endParaRPr lang="zh-CN" altLang="en-US" dirty="0"/>
          </a:p>
        </p:txBody>
      </p:sp>
      <p:sp>
        <p:nvSpPr>
          <p:cNvPr id="30" name="SmartArt 占位符 2"/>
          <p:cNvSpPr>
            <a:spLocks noGrp="1"/>
          </p:cNvSpPr>
          <p:nvPr>
            <p:ph type="pic" sz="quarter" idx="43" hasCustomPrompt="1"/>
          </p:nvPr>
        </p:nvSpPr>
        <p:spPr>
          <a:xfrm>
            <a:off x="6023887" y="2900086"/>
            <a:ext cx="6030000" cy="5389200"/>
          </a:xfrm>
          <a:solidFill>
            <a:schemeClr val="tx2">
              <a:lumMod val="75000"/>
            </a:schemeClr>
          </a:solidFill>
        </p:spPr>
        <p:txBody>
          <a:bodyPr/>
          <a:lstStyle>
            <a:lvl1pPr marL="0" indent="0">
              <a:buNone/>
              <a:defRPr/>
            </a:lvl1pPr>
          </a:lstStyle>
          <a:p>
            <a:r>
              <a:rPr lang="en-US" altLang="zh-CN" dirty="0"/>
              <a:t> </a:t>
            </a:r>
            <a:endParaRPr lang="zh-CN" altLang="en-US" dirty="0"/>
          </a:p>
        </p:txBody>
      </p:sp>
      <p:sp>
        <p:nvSpPr>
          <p:cNvPr id="31" name="SmartArt 占位符 2"/>
          <p:cNvSpPr>
            <a:spLocks noGrp="1"/>
          </p:cNvSpPr>
          <p:nvPr>
            <p:ph type="pic" sz="quarter" idx="44" hasCustomPrompt="1"/>
          </p:nvPr>
        </p:nvSpPr>
        <p:spPr>
          <a:xfrm>
            <a:off x="12066588" y="2900086"/>
            <a:ext cx="6030000" cy="5389200"/>
          </a:xfrm>
          <a:solidFill>
            <a:schemeClr val="accent1"/>
          </a:solidFill>
        </p:spPr>
        <p:txBody>
          <a:bodyPr/>
          <a:lstStyle>
            <a:lvl1pPr marL="0" indent="0">
              <a:buNone/>
              <a:defRPr/>
            </a:lvl1pPr>
          </a:lstStyle>
          <a:p>
            <a:r>
              <a:rPr lang="en-US" altLang="zh-CN" dirty="0"/>
              <a:t> </a:t>
            </a:r>
            <a:endParaRPr lang="zh-CN" altLang="en-US" dirty="0"/>
          </a:p>
        </p:txBody>
      </p:sp>
      <p:sp>
        <p:nvSpPr>
          <p:cNvPr id="32" name="SmartArt 占位符 2"/>
          <p:cNvSpPr>
            <a:spLocks noGrp="1"/>
          </p:cNvSpPr>
          <p:nvPr>
            <p:ph type="pic" sz="quarter" idx="45" hasCustomPrompt="1"/>
          </p:nvPr>
        </p:nvSpPr>
        <p:spPr>
          <a:xfrm>
            <a:off x="18109289" y="2900086"/>
            <a:ext cx="6030000" cy="5389200"/>
          </a:xfrm>
          <a:solidFill>
            <a:schemeClr val="tx2">
              <a:lumMod val="75000"/>
            </a:schemeClr>
          </a:solidFill>
        </p:spPr>
        <p:txBody>
          <a:bodyPr/>
          <a:lstStyle>
            <a:lvl1pPr marL="0" indent="0">
              <a:buNone/>
              <a:defRPr/>
            </a:lvl1pPr>
          </a:lstStyle>
          <a:p>
            <a:r>
              <a:rPr lang="en-US" altLang="zh-CN" dirty="0"/>
              <a:t> </a:t>
            </a:r>
            <a:endParaRPr lang="zh-CN" altLang="en-US" dirty="0"/>
          </a:p>
        </p:txBody>
      </p:sp>
      <p:sp>
        <p:nvSpPr>
          <p:cNvPr id="33" name="SmartArt 占位符 2"/>
          <p:cNvSpPr>
            <a:spLocks noGrp="1"/>
          </p:cNvSpPr>
          <p:nvPr>
            <p:ph type="pic" sz="quarter" idx="46" hasCustomPrompt="1"/>
          </p:nvPr>
        </p:nvSpPr>
        <p:spPr>
          <a:xfrm>
            <a:off x="12701" y="8289286"/>
            <a:ext cx="6030000" cy="5389200"/>
          </a:xfrm>
          <a:solidFill>
            <a:schemeClr val="tx2">
              <a:lumMod val="75000"/>
            </a:schemeClr>
          </a:solidFill>
        </p:spPr>
        <p:txBody>
          <a:bodyPr/>
          <a:lstStyle>
            <a:lvl1pPr marL="0" indent="0">
              <a:buNone/>
              <a:defRPr/>
            </a:lvl1pPr>
          </a:lstStyle>
          <a:p>
            <a:r>
              <a:rPr lang="en-US" altLang="zh-CN" dirty="0"/>
              <a:t> </a:t>
            </a:r>
            <a:endParaRPr lang="zh-CN" altLang="en-US" dirty="0"/>
          </a:p>
        </p:txBody>
      </p:sp>
      <p:sp>
        <p:nvSpPr>
          <p:cNvPr id="34" name="SmartArt 占位符 2"/>
          <p:cNvSpPr>
            <a:spLocks noGrp="1"/>
          </p:cNvSpPr>
          <p:nvPr>
            <p:ph type="pic" sz="quarter" idx="47" hasCustomPrompt="1"/>
          </p:nvPr>
        </p:nvSpPr>
        <p:spPr>
          <a:xfrm>
            <a:off x="6036588" y="8289286"/>
            <a:ext cx="6030000" cy="5389200"/>
          </a:xfrm>
          <a:solidFill>
            <a:schemeClr val="accent2"/>
          </a:solidFill>
        </p:spPr>
        <p:txBody>
          <a:bodyPr/>
          <a:lstStyle>
            <a:lvl1pPr marL="0" indent="0">
              <a:buNone/>
              <a:defRPr/>
            </a:lvl1pPr>
          </a:lstStyle>
          <a:p>
            <a:r>
              <a:rPr lang="en-US" altLang="zh-CN" dirty="0"/>
              <a:t> </a:t>
            </a:r>
            <a:endParaRPr lang="zh-CN" altLang="en-US" dirty="0"/>
          </a:p>
        </p:txBody>
      </p:sp>
      <p:sp>
        <p:nvSpPr>
          <p:cNvPr id="37" name="SmartArt 占位符 2"/>
          <p:cNvSpPr>
            <a:spLocks noGrp="1"/>
          </p:cNvSpPr>
          <p:nvPr>
            <p:ph type="pic" sz="quarter" idx="48" hasCustomPrompt="1"/>
          </p:nvPr>
        </p:nvSpPr>
        <p:spPr>
          <a:xfrm>
            <a:off x="12079289" y="8289286"/>
            <a:ext cx="6030000" cy="5389200"/>
          </a:xfrm>
          <a:solidFill>
            <a:schemeClr val="tx2">
              <a:lumMod val="75000"/>
            </a:schemeClr>
          </a:solidFill>
        </p:spPr>
        <p:txBody>
          <a:bodyPr/>
          <a:lstStyle>
            <a:lvl1pPr marL="0" indent="0">
              <a:buNone/>
              <a:defRPr/>
            </a:lvl1pPr>
          </a:lstStyle>
          <a:p>
            <a:r>
              <a:rPr lang="en-US" altLang="zh-CN" dirty="0"/>
              <a:t> </a:t>
            </a:r>
            <a:endParaRPr lang="zh-CN" altLang="en-US" dirty="0"/>
          </a:p>
        </p:txBody>
      </p:sp>
      <p:sp>
        <p:nvSpPr>
          <p:cNvPr id="38" name="SmartArt 占位符 2"/>
          <p:cNvSpPr>
            <a:spLocks noGrp="1"/>
          </p:cNvSpPr>
          <p:nvPr>
            <p:ph type="pic" sz="quarter" idx="49" hasCustomPrompt="1"/>
          </p:nvPr>
        </p:nvSpPr>
        <p:spPr>
          <a:xfrm>
            <a:off x="18121990" y="8289286"/>
            <a:ext cx="6030000" cy="5389200"/>
          </a:xfrm>
          <a:solidFill>
            <a:schemeClr val="accent6"/>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2" name="图片占位符 4"/>
          <p:cNvSpPr>
            <a:spLocks noGrp="1"/>
          </p:cNvSpPr>
          <p:nvPr>
            <p:ph type="pic" sz="quarter" idx="37" hasCustomPrompt="1"/>
          </p:nvPr>
        </p:nvSpPr>
        <p:spPr>
          <a:xfrm>
            <a:off x="8026043" y="4733901"/>
            <a:ext cx="2051090" cy="1721570"/>
          </a:xfrm>
        </p:spPr>
        <p:txBody>
          <a:bodyPr/>
          <a:lstStyle>
            <a:lvl1pPr marL="0" indent="0">
              <a:buNone/>
              <a:defRPr/>
            </a:lvl1pPr>
          </a:lstStyle>
          <a:p>
            <a:r>
              <a:rPr lang="en-US" altLang="zh-CN" dirty="0"/>
              <a:t> </a:t>
            </a:r>
            <a:endParaRPr lang="zh-CN" altLang="en-US" dirty="0"/>
          </a:p>
        </p:txBody>
      </p:sp>
      <p:sp>
        <p:nvSpPr>
          <p:cNvPr id="16" name="文本占位符 8"/>
          <p:cNvSpPr>
            <a:spLocks noGrp="1"/>
          </p:cNvSpPr>
          <p:nvPr>
            <p:ph type="body" sz="quarter" idx="25" hasCustomPrompt="1"/>
          </p:nvPr>
        </p:nvSpPr>
        <p:spPr>
          <a:xfrm>
            <a:off x="544635" y="4231620"/>
            <a:ext cx="4856982" cy="919218"/>
          </a:xfrm>
        </p:spPr>
        <p:txBody>
          <a:bodyPr>
            <a:noAutofit/>
          </a:bodyPr>
          <a:lstStyle>
            <a:lvl1pPr marL="0" indent="0" algn="r">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5"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6" name="文本占位符 6"/>
          <p:cNvSpPr>
            <a:spLocks noGrp="1"/>
          </p:cNvSpPr>
          <p:nvPr>
            <p:ph type="body" sz="quarter" idx="39"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19" name="文本占位符 8"/>
          <p:cNvSpPr>
            <a:spLocks noGrp="1"/>
          </p:cNvSpPr>
          <p:nvPr>
            <p:ph type="body" sz="quarter" idx="29" hasCustomPrompt="1"/>
          </p:nvPr>
        </p:nvSpPr>
        <p:spPr>
          <a:xfrm>
            <a:off x="544636" y="5397613"/>
            <a:ext cx="4856982" cy="2200180"/>
          </a:xfrm>
        </p:spPr>
        <p:txBody>
          <a:bodyPr>
            <a:noAutofit/>
          </a:bodyPr>
          <a:lstStyle>
            <a:lvl1pPr marL="0" marR="0" indent="0" algn="r"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9" name="图片占位符 4"/>
          <p:cNvSpPr>
            <a:spLocks noGrp="1"/>
          </p:cNvSpPr>
          <p:nvPr>
            <p:ph type="pic" sz="quarter" idx="50" hasCustomPrompt="1"/>
          </p:nvPr>
        </p:nvSpPr>
        <p:spPr>
          <a:xfrm>
            <a:off x="1989455" y="10203427"/>
            <a:ext cx="2051090" cy="1721570"/>
          </a:xfrm>
        </p:spPr>
        <p:txBody>
          <a:bodyPr/>
          <a:lstStyle>
            <a:lvl1pPr marL="0" indent="0">
              <a:buNone/>
              <a:defRPr/>
            </a:lvl1pPr>
          </a:lstStyle>
          <a:p>
            <a:r>
              <a:rPr lang="en-US" altLang="zh-CN" dirty="0"/>
              <a:t> </a:t>
            </a:r>
            <a:endParaRPr lang="zh-CN" altLang="en-US" dirty="0"/>
          </a:p>
        </p:txBody>
      </p:sp>
      <p:sp>
        <p:nvSpPr>
          <p:cNvPr id="40" name="图片占位符 4"/>
          <p:cNvSpPr>
            <a:spLocks noGrp="1"/>
          </p:cNvSpPr>
          <p:nvPr>
            <p:ph type="pic" sz="quarter" idx="51" hasCustomPrompt="1"/>
          </p:nvPr>
        </p:nvSpPr>
        <p:spPr>
          <a:xfrm>
            <a:off x="14056043" y="10203427"/>
            <a:ext cx="2051090" cy="1721570"/>
          </a:xfrm>
        </p:spPr>
        <p:txBody>
          <a:bodyPr/>
          <a:lstStyle>
            <a:lvl1pPr marL="0" indent="0">
              <a:buNone/>
              <a:defRPr/>
            </a:lvl1pPr>
          </a:lstStyle>
          <a:p>
            <a:r>
              <a:rPr lang="en-US" altLang="zh-CN" dirty="0"/>
              <a:t> </a:t>
            </a:r>
            <a:endParaRPr lang="zh-CN" altLang="en-US" dirty="0"/>
          </a:p>
        </p:txBody>
      </p:sp>
      <p:sp>
        <p:nvSpPr>
          <p:cNvPr id="42" name="图片占位符 4"/>
          <p:cNvSpPr>
            <a:spLocks noGrp="1"/>
          </p:cNvSpPr>
          <p:nvPr>
            <p:ph type="pic" sz="quarter" idx="52" hasCustomPrompt="1"/>
          </p:nvPr>
        </p:nvSpPr>
        <p:spPr>
          <a:xfrm>
            <a:off x="20111445" y="4733901"/>
            <a:ext cx="2051090" cy="1721570"/>
          </a:xfrm>
        </p:spPr>
        <p:txBody>
          <a:bodyPr/>
          <a:lstStyle>
            <a:lvl1pPr marL="0" indent="0">
              <a:buNone/>
              <a:defRPr/>
            </a:lvl1pPr>
          </a:lstStyle>
          <a:p>
            <a:r>
              <a:rPr lang="en-US" altLang="zh-CN" dirty="0"/>
              <a:t> </a:t>
            </a:r>
            <a:endParaRPr lang="zh-CN" altLang="en-US" dirty="0"/>
          </a:p>
        </p:txBody>
      </p:sp>
      <p:sp>
        <p:nvSpPr>
          <p:cNvPr id="2" name="等腰三角形 1"/>
          <p:cNvSpPr/>
          <p:nvPr userDrawn="1"/>
        </p:nvSpPr>
        <p:spPr>
          <a:xfrm rot="16200000">
            <a:off x="5609100" y="5427544"/>
            <a:ext cx="495289" cy="33428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等腰三角形 42"/>
          <p:cNvSpPr/>
          <p:nvPr userDrawn="1"/>
        </p:nvSpPr>
        <p:spPr>
          <a:xfrm rot="16200000">
            <a:off x="17686125" y="5478116"/>
            <a:ext cx="495289" cy="33428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等腰三角形 43"/>
          <p:cNvSpPr/>
          <p:nvPr userDrawn="1"/>
        </p:nvSpPr>
        <p:spPr>
          <a:xfrm rot="5400000">
            <a:off x="5968786" y="10816744"/>
            <a:ext cx="495289" cy="33428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等腰三角形 44"/>
          <p:cNvSpPr/>
          <p:nvPr userDrawn="1"/>
        </p:nvSpPr>
        <p:spPr>
          <a:xfrm rot="5400000">
            <a:off x="18043889" y="10816744"/>
            <a:ext cx="495289" cy="33428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占位符 8"/>
          <p:cNvSpPr>
            <a:spLocks noGrp="1"/>
          </p:cNvSpPr>
          <p:nvPr>
            <p:ph type="body" sz="quarter" idx="53" hasCustomPrompt="1"/>
          </p:nvPr>
        </p:nvSpPr>
        <p:spPr>
          <a:xfrm>
            <a:off x="12478591" y="4231620"/>
            <a:ext cx="4856982" cy="919218"/>
          </a:xfrm>
        </p:spPr>
        <p:txBody>
          <a:bodyPr>
            <a:noAutofit/>
          </a:bodyPr>
          <a:lstStyle>
            <a:lvl1pPr marL="0" indent="0" algn="r">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7" name="文本占位符 8"/>
          <p:cNvSpPr>
            <a:spLocks noGrp="1"/>
          </p:cNvSpPr>
          <p:nvPr>
            <p:ph type="body" sz="quarter" idx="54" hasCustomPrompt="1"/>
          </p:nvPr>
        </p:nvSpPr>
        <p:spPr>
          <a:xfrm>
            <a:off x="12478592" y="5397613"/>
            <a:ext cx="4856982" cy="2200180"/>
          </a:xfrm>
        </p:spPr>
        <p:txBody>
          <a:bodyPr>
            <a:noAutofit/>
          </a:bodyPr>
          <a:lstStyle>
            <a:lvl1pPr marL="0" marR="0" indent="0" algn="r"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8" name="文本占位符 8"/>
          <p:cNvSpPr>
            <a:spLocks noGrp="1"/>
          </p:cNvSpPr>
          <p:nvPr>
            <p:ph type="body" sz="quarter" idx="55" hasCustomPrompt="1"/>
          </p:nvPr>
        </p:nvSpPr>
        <p:spPr>
          <a:xfrm>
            <a:off x="6796588" y="9488076"/>
            <a:ext cx="4856982"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9" name="文本占位符 8"/>
          <p:cNvSpPr>
            <a:spLocks noGrp="1"/>
          </p:cNvSpPr>
          <p:nvPr>
            <p:ph type="body" sz="quarter" idx="56" hasCustomPrompt="1"/>
          </p:nvPr>
        </p:nvSpPr>
        <p:spPr>
          <a:xfrm>
            <a:off x="6796589" y="10654069"/>
            <a:ext cx="4856982" cy="2200180"/>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50" name="文本占位符 8"/>
          <p:cNvSpPr>
            <a:spLocks noGrp="1"/>
          </p:cNvSpPr>
          <p:nvPr>
            <p:ph type="body" sz="quarter" idx="57" hasCustomPrompt="1"/>
          </p:nvPr>
        </p:nvSpPr>
        <p:spPr>
          <a:xfrm>
            <a:off x="18908590" y="9488076"/>
            <a:ext cx="4856982"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51" name="文本占位符 8"/>
          <p:cNvSpPr>
            <a:spLocks noGrp="1"/>
          </p:cNvSpPr>
          <p:nvPr>
            <p:ph type="body" sz="quarter" idx="58" hasCustomPrompt="1"/>
          </p:nvPr>
        </p:nvSpPr>
        <p:spPr>
          <a:xfrm>
            <a:off x="18908591" y="10654069"/>
            <a:ext cx="4856982" cy="2200180"/>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图+内容">
    <p:bg>
      <p:bgPr>
        <a:solidFill>
          <a:srgbClr val="FFFFFF"/>
        </a:solidFill>
        <a:effectLst/>
      </p:bgPr>
    </p:bg>
    <p:spTree>
      <p:nvGrpSpPr>
        <p:cNvPr id="1" name=""/>
        <p:cNvGrpSpPr/>
        <p:nvPr/>
      </p:nvGrpSpPr>
      <p:grpSpPr>
        <a:xfrm>
          <a:off x="0" y="0"/>
          <a:ext cx="0" cy="0"/>
          <a:chOff x="0" y="0"/>
          <a:chExt cx="0" cy="0"/>
        </a:xfrm>
      </p:grpSpPr>
      <p:sp>
        <p:nvSpPr>
          <p:cNvPr id="41" name="图片占位符 6"/>
          <p:cNvSpPr>
            <a:spLocks noGrp="1"/>
          </p:cNvSpPr>
          <p:nvPr>
            <p:ph type="pic" sz="quarter" idx="13"/>
          </p:nvPr>
        </p:nvSpPr>
        <p:spPr>
          <a:xfrm>
            <a:off x="0" y="0"/>
            <a:ext cx="12060238" cy="6839744"/>
          </a:xfrm>
        </p:spPr>
        <p:txBody>
          <a:bodyPr/>
          <a:lstStyle>
            <a:lvl1pPr marL="0" indent="0">
              <a:buNone/>
              <a:defRPr/>
            </a:lvl1pPr>
          </a:lstStyle>
          <a:p>
            <a:endParaRPr lang="zh-CN" altLang="en-US" dirty="0"/>
          </a:p>
        </p:txBody>
      </p:sp>
      <p:sp>
        <p:nvSpPr>
          <p:cNvPr id="54" name="图片占位符 6"/>
          <p:cNvSpPr>
            <a:spLocks noGrp="1"/>
          </p:cNvSpPr>
          <p:nvPr>
            <p:ph type="pic" sz="quarter" idx="40"/>
          </p:nvPr>
        </p:nvSpPr>
        <p:spPr>
          <a:xfrm>
            <a:off x="12060237" y="6839744"/>
            <a:ext cx="12060238" cy="6839744"/>
          </a:xfrm>
        </p:spPr>
        <p:txBody>
          <a:bodyPr/>
          <a:lstStyle>
            <a:lvl1pPr marL="0" indent="0">
              <a:buNone/>
              <a:defRPr/>
            </a:lvl1pPr>
          </a:lstStyle>
          <a:p>
            <a:endParaRPr lang="zh-CN" altLang="en-US" dirty="0"/>
          </a:p>
        </p:txBody>
      </p:sp>
      <p:sp>
        <p:nvSpPr>
          <p:cNvPr id="55" name="文本占位符 8"/>
          <p:cNvSpPr>
            <a:spLocks noGrp="1"/>
          </p:cNvSpPr>
          <p:nvPr>
            <p:ph type="body" sz="quarter" idx="41" hasCustomPrompt="1"/>
          </p:nvPr>
        </p:nvSpPr>
        <p:spPr>
          <a:xfrm>
            <a:off x="1937356" y="9357658"/>
            <a:ext cx="8601210"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56" name="文本占位符 8"/>
          <p:cNvSpPr>
            <a:spLocks noGrp="1"/>
          </p:cNvSpPr>
          <p:nvPr>
            <p:ph type="body" sz="quarter" idx="42" hasCustomPrompt="1"/>
          </p:nvPr>
        </p:nvSpPr>
        <p:spPr>
          <a:xfrm>
            <a:off x="1937356" y="8257233"/>
            <a:ext cx="8601210"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57" name="文本占位符 8"/>
          <p:cNvSpPr>
            <a:spLocks noGrp="1"/>
          </p:cNvSpPr>
          <p:nvPr>
            <p:ph type="body" sz="quarter" idx="43" hasCustomPrompt="1"/>
          </p:nvPr>
        </p:nvSpPr>
        <p:spPr>
          <a:xfrm>
            <a:off x="13505007" y="3816621"/>
            <a:ext cx="8601210"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58" name="文本占位符 8"/>
          <p:cNvSpPr>
            <a:spLocks noGrp="1"/>
          </p:cNvSpPr>
          <p:nvPr>
            <p:ph type="body" sz="quarter" idx="44" hasCustomPrompt="1"/>
          </p:nvPr>
        </p:nvSpPr>
        <p:spPr>
          <a:xfrm>
            <a:off x="13505007" y="2716196"/>
            <a:ext cx="8601210"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8" name="文本占位符 8"/>
          <p:cNvSpPr>
            <a:spLocks noGrp="1"/>
          </p:cNvSpPr>
          <p:nvPr>
            <p:ph type="body" sz="quarter" idx="45" hasCustomPrompt="1"/>
          </p:nvPr>
        </p:nvSpPr>
        <p:spPr>
          <a:xfrm>
            <a:off x="1937356" y="7661098"/>
            <a:ext cx="8601210"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9" name="文本占位符 8"/>
          <p:cNvSpPr>
            <a:spLocks noGrp="1"/>
          </p:cNvSpPr>
          <p:nvPr>
            <p:ph type="body" sz="quarter" idx="46" hasCustomPrompt="1"/>
          </p:nvPr>
        </p:nvSpPr>
        <p:spPr>
          <a:xfrm>
            <a:off x="13505007" y="2120060"/>
            <a:ext cx="8601210"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10" name="文本占位符 2"/>
          <p:cNvSpPr>
            <a:spLocks noGrp="1"/>
          </p:cNvSpPr>
          <p:nvPr>
            <p:ph type="body" sz="quarter" idx="17" hasCustomPrompt="1"/>
          </p:nvPr>
        </p:nvSpPr>
        <p:spPr>
          <a:xfrm>
            <a:off x="12060238" y="391911"/>
            <a:ext cx="10801350"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图+内容">
    <p:bg>
      <p:bgPr>
        <a:solidFill>
          <a:srgbClr val="FFFFFF"/>
        </a:solidFill>
        <a:effectLst/>
      </p:bgPr>
    </p:bg>
    <p:spTree>
      <p:nvGrpSpPr>
        <p:cNvPr id="1" name=""/>
        <p:cNvGrpSpPr/>
        <p:nvPr/>
      </p:nvGrpSpPr>
      <p:grpSpPr>
        <a:xfrm>
          <a:off x="0" y="0"/>
          <a:ext cx="0" cy="0"/>
          <a:chOff x="0" y="0"/>
          <a:chExt cx="0" cy="0"/>
        </a:xfrm>
      </p:grpSpPr>
      <p:sp>
        <p:nvSpPr>
          <p:cNvPr id="41" name="图片占位符 6"/>
          <p:cNvSpPr>
            <a:spLocks noGrp="1"/>
          </p:cNvSpPr>
          <p:nvPr>
            <p:ph type="pic" sz="quarter" idx="13"/>
          </p:nvPr>
        </p:nvSpPr>
        <p:spPr>
          <a:xfrm>
            <a:off x="0" y="0"/>
            <a:ext cx="7993626" cy="6839744"/>
          </a:xfrm>
        </p:spPr>
        <p:txBody>
          <a:bodyPr/>
          <a:lstStyle>
            <a:lvl1pPr marL="0" indent="0">
              <a:buNone/>
              <a:defRPr/>
            </a:lvl1pPr>
          </a:lstStyle>
          <a:p>
            <a:endParaRPr lang="zh-CN" altLang="en-US" dirty="0"/>
          </a:p>
        </p:txBody>
      </p:sp>
      <p:sp>
        <p:nvSpPr>
          <p:cNvPr id="55" name="文本占位符 8"/>
          <p:cNvSpPr>
            <a:spLocks noGrp="1"/>
          </p:cNvSpPr>
          <p:nvPr>
            <p:ph type="body" sz="quarter" idx="41" hasCustomPrompt="1"/>
          </p:nvPr>
        </p:nvSpPr>
        <p:spPr>
          <a:xfrm>
            <a:off x="1258888" y="9416651"/>
            <a:ext cx="5377844"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56" name="文本占位符 8"/>
          <p:cNvSpPr>
            <a:spLocks noGrp="1"/>
          </p:cNvSpPr>
          <p:nvPr>
            <p:ph type="body" sz="quarter" idx="42" hasCustomPrompt="1"/>
          </p:nvPr>
        </p:nvSpPr>
        <p:spPr>
          <a:xfrm>
            <a:off x="1258888" y="8316226"/>
            <a:ext cx="5377844"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8" name="文本占位符 8"/>
          <p:cNvSpPr>
            <a:spLocks noGrp="1"/>
          </p:cNvSpPr>
          <p:nvPr>
            <p:ph type="body" sz="quarter" idx="45" hasCustomPrompt="1"/>
          </p:nvPr>
        </p:nvSpPr>
        <p:spPr>
          <a:xfrm>
            <a:off x="1258888" y="7720091"/>
            <a:ext cx="5377844"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10" name="图片占位符 6"/>
          <p:cNvSpPr>
            <a:spLocks noGrp="1"/>
          </p:cNvSpPr>
          <p:nvPr>
            <p:ph type="pic" sz="quarter" idx="47"/>
          </p:nvPr>
        </p:nvSpPr>
        <p:spPr>
          <a:xfrm>
            <a:off x="8092921" y="6839744"/>
            <a:ext cx="7993626" cy="6839744"/>
          </a:xfrm>
        </p:spPr>
        <p:txBody>
          <a:bodyPr/>
          <a:lstStyle>
            <a:lvl1pPr marL="0" indent="0">
              <a:buNone/>
              <a:defRPr/>
            </a:lvl1pPr>
          </a:lstStyle>
          <a:p>
            <a:endParaRPr lang="zh-CN" altLang="en-US" dirty="0"/>
          </a:p>
        </p:txBody>
      </p:sp>
      <p:sp>
        <p:nvSpPr>
          <p:cNvPr id="11" name="图片占位符 6"/>
          <p:cNvSpPr>
            <a:spLocks noGrp="1"/>
          </p:cNvSpPr>
          <p:nvPr>
            <p:ph type="pic" sz="quarter" idx="48"/>
          </p:nvPr>
        </p:nvSpPr>
        <p:spPr>
          <a:xfrm>
            <a:off x="16126849" y="-27837"/>
            <a:ext cx="7993626" cy="6839744"/>
          </a:xfrm>
        </p:spPr>
        <p:txBody>
          <a:bodyPr/>
          <a:lstStyle>
            <a:lvl1pPr marL="0" indent="0">
              <a:buNone/>
              <a:defRPr/>
            </a:lvl1pPr>
          </a:lstStyle>
          <a:p>
            <a:endParaRPr lang="zh-CN" altLang="en-US" dirty="0"/>
          </a:p>
        </p:txBody>
      </p:sp>
      <p:sp>
        <p:nvSpPr>
          <p:cNvPr id="12" name="文本占位符 8"/>
          <p:cNvSpPr>
            <a:spLocks noGrp="1"/>
          </p:cNvSpPr>
          <p:nvPr>
            <p:ph type="body" sz="quarter" idx="49" hasCustomPrompt="1"/>
          </p:nvPr>
        </p:nvSpPr>
        <p:spPr>
          <a:xfrm>
            <a:off x="17483743" y="9416651"/>
            <a:ext cx="5377844"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13" name="文本占位符 8"/>
          <p:cNvSpPr>
            <a:spLocks noGrp="1"/>
          </p:cNvSpPr>
          <p:nvPr>
            <p:ph type="body" sz="quarter" idx="50" hasCustomPrompt="1"/>
          </p:nvPr>
        </p:nvSpPr>
        <p:spPr>
          <a:xfrm>
            <a:off x="17483743" y="8316226"/>
            <a:ext cx="5377844"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14" name="文本占位符 8"/>
          <p:cNvSpPr>
            <a:spLocks noGrp="1"/>
          </p:cNvSpPr>
          <p:nvPr>
            <p:ph type="body" sz="quarter" idx="51" hasCustomPrompt="1"/>
          </p:nvPr>
        </p:nvSpPr>
        <p:spPr>
          <a:xfrm>
            <a:off x="17483743" y="7720091"/>
            <a:ext cx="5377844"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15" name="文本占位符 8"/>
          <p:cNvSpPr>
            <a:spLocks noGrp="1"/>
          </p:cNvSpPr>
          <p:nvPr>
            <p:ph type="body" sz="quarter" idx="52" hasCustomPrompt="1"/>
          </p:nvPr>
        </p:nvSpPr>
        <p:spPr>
          <a:xfrm>
            <a:off x="9371315" y="3715271"/>
            <a:ext cx="5377844"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16" name="文本占位符 8"/>
          <p:cNvSpPr>
            <a:spLocks noGrp="1"/>
          </p:cNvSpPr>
          <p:nvPr>
            <p:ph type="body" sz="quarter" idx="53" hasCustomPrompt="1"/>
          </p:nvPr>
        </p:nvSpPr>
        <p:spPr>
          <a:xfrm>
            <a:off x="9371315" y="2614846"/>
            <a:ext cx="5377844"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17" name="文本占位符 8"/>
          <p:cNvSpPr>
            <a:spLocks noGrp="1"/>
          </p:cNvSpPr>
          <p:nvPr>
            <p:ph type="body" sz="quarter" idx="54" hasCustomPrompt="1"/>
          </p:nvPr>
        </p:nvSpPr>
        <p:spPr>
          <a:xfrm>
            <a:off x="9371315" y="2018711"/>
            <a:ext cx="5377844"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18" name="文本占位符 2"/>
          <p:cNvSpPr>
            <a:spLocks noGrp="1"/>
          </p:cNvSpPr>
          <p:nvPr>
            <p:ph type="body" sz="quarter" idx="17" hasCustomPrompt="1"/>
          </p:nvPr>
        </p:nvSpPr>
        <p:spPr>
          <a:xfrm>
            <a:off x="8092921" y="308547"/>
            <a:ext cx="8033928"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1662051" y="1451512"/>
            <a:ext cx="7778853" cy="2224132"/>
          </a:xfrm>
        </p:spPr>
        <p:txBody>
          <a:bodyPr anchor="ctr" anchorCtr="0"/>
          <a:lstStyle>
            <a:lvl1pPr>
              <a:defRPr sz="633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10165775" y="1451512"/>
            <a:ext cx="12210990" cy="10777412"/>
          </a:xfrm>
        </p:spPr>
        <p:txBody>
          <a:bodyPr/>
          <a:lstStyle>
            <a:lvl1pPr>
              <a:defRPr sz="4750">
                <a:latin typeface="+mn-ea"/>
                <a:ea typeface="+mn-ea"/>
              </a:defRPr>
            </a:lvl1pPr>
            <a:lvl2pPr marL="904240" indent="0">
              <a:buNone/>
              <a:defRPr sz="4750">
                <a:latin typeface="+mn-ea"/>
                <a:ea typeface="+mn-ea"/>
              </a:defRPr>
            </a:lvl2pPr>
            <a:lvl3pPr>
              <a:defRPr sz="4750">
                <a:latin typeface="+mn-ea"/>
                <a:ea typeface="+mn-ea"/>
              </a:defRPr>
            </a:lvl3pPr>
            <a:lvl4pPr>
              <a:defRPr sz="4750">
                <a:latin typeface="+mn-ea"/>
                <a:ea typeface="+mn-ea"/>
              </a:defRPr>
            </a:lvl4pPr>
            <a:lvl5pPr>
              <a:defRPr sz="4750">
                <a:latin typeface="+mn-ea"/>
                <a:ea typeface="+mn-ea"/>
              </a:defRPr>
            </a:lvl5pPr>
            <a:lvl6pPr>
              <a:defRPr sz="3955"/>
            </a:lvl6pPr>
            <a:lvl7pPr>
              <a:defRPr sz="3955"/>
            </a:lvl7pPr>
            <a:lvl8pPr>
              <a:defRPr sz="3955"/>
            </a:lvl8pPr>
            <a:lvl9pPr>
              <a:defRPr sz="3955"/>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1662051" y="4467262"/>
            <a:ext cx="7778853" cy="7762929"/>
          </a:xfrm>
        </p:spPr>
        <p:txBody>
          <a:bodyPr/>
          <a:lstStyle>
            <a:lvl1pPr marL="678180" indent="-678180">
              <a:buFont typeface="Arial" panose="020B0604020202020204" pitchFamily="34" charset="0"/>
              <a:buChar char="•"/>
              <a:defRPr sz="4750">
                <a:latin typeface="+mn-ea"/>
                <a:ea typeface="+mn-ea"/>
              </a:defRPr>
            </a:lvl1pPr>
            <a:lvl2pPr marL="904240" indent="0">
              <a:buNone/>
              <a:defRPr sz="2770"/>
            </a:lvl2pPr>
            <a:lvl3pPr marL="1809115" indent="0">
              <a:buNone/>
              <a:defRPr sz="2375"/>
            </a:lvl3pPr>
            <a:lvl4pPr marL="2713355" indent="0">
              <a:buNone/>
              <a:defRPr sz="1980"/>
            </a:lvl4pPr>
            <a:lvl5pPr marL="3618230" indent="0">
              <a:buNone/>
              <a:defRPr sz="1980"/>
            </a:lvl5pPr>
            <a:lvl6pPr marL="4522470" indent="0">
              <a:buNone/>
              <a:defRPr sz="1980"/>
            </a:lvl6pPr>
            <a:lvl7pPr marL="5427345" indent="0">
              <a:buNone/>
              <a:defRPr sz="1980"/>
            </a:lvl7pPr>
            <a:lvl8pPr marL="6331585" indent="0">
              <a:buNone/>
              <a:defRPr sz="1980"/>
            </a:lvl8pPr>
            <a:lvl9pPr marL="7236460" indent="0">
              <a:buNone/>
              <a:defRPr sz="198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图+文字">
    <p:bg>
      <p:bgPr>
        <a:solidFill>
          <a:srgbClr val="FFFFFF"/>
        </a:solidFill>
        <a:effectLst/>
      </p:bgPr>
    </p:bg>
    <p:spTree>
      <p:nvGrpSpPr>
        <p:cNvPr id="1" name=""/>
        <p:cNvGrpSpPr/>
        <p:nvPr/>
      </p:nvGrpSpPr>
      <p:grpSpPr>
        <a:xfrm>
          <a:off x="0" y="0"/>
          <a:ext cx="0" cy="0"/>
          <a:chOff x="0" y="0"/>
          <a:chExt cx="0" cy="0"/>
        </a:xfrm>
      </p:grpSpPr>
      <p:sp>
        <p:nvSpPr>
          <p:cNvPr id="26" name="图片占位符 2"/>
          <p:cNvSpPr>
            <a:spLocks noGrp="1"/>
          </p:cNvSpPr>
          <p:nvPr>
            <p:ph type="pic" sz="quarter" idx="37"/>
          </p:nvPr>
        </p:nvSpPr>
        <p:spPr>
          <a:xfrm>
            <a:off x="13823362" y="-672339"/>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30" name="图片占位符 2"/>
          <p:cNvSpPr>
            <a:spLocks noGrp="1"/>
          </p:cNvSpPr>
          <p:nvPr>
            <p:ph type="pic" sz="quarter" idx="38"/>
          </p:nvPr>
        </p:nvSpPr>
        <p:spPr>
          <a:xfrm>
            <a:off x="13823362" y="7032784"/>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31" name="图片占位符 2"/>
          <p:cNvSpPr>
            <a:spLocks noGrp="1"/>
          </p:cNvSpPr>
          <p:nvPr>
            <p:ph type="pic" sz="quarter" idx="39"/>
          </p:nvPr>
        </p:nvSpPr>
        <p:spPr>
          <a:xfrm>
            <a:off x="19220536" y="3626390"/>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32" name="图片占位符 2"/>
          <p:cNvSpPr>
            <a:spLocks noGrp="1"/>
          </p:cNvSpPr>
          <p:nvPr>
            <p:ph type="pic" sz="quarter" idx="40"/>
          </p:nvPr>
        </p:nvSpPr>
        <p:spPr>
          <a:xfrm>
            <a:off x="19220535" y="-4022566"/>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33" name="图片占位符 2"/>
          <p:cNvSpPr>
            <a:spLocks noGrp="1"/>
          </p:cNvSpPr>
          <p:nvPr>
            <p:ph type="pic" sz="quarter" idx="41"/>
          </p:nvPr>
        </p:nvSpPr>
        <p:spPr>
          <a:xfrm>
            <a:off x="19220534" y="11274768"/>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6" y="3350227"/>
            <a:ext cx="11421294" cy="1047582"/>
          </a:xfrm>
        </p:spPr>
        <p:txBody>
          <a:bodyPr>
            <a:normAutofit/>
          </a:bodyPr>
          <a:lstStyle>
            <a:lvl1pPr marL="0" indent="0" algn="l">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7" name="文本占位符 8"/>
          <p:cNvSpPr>
            <a:spLocks noGrp="1"/>
          </p:cNvSpPr>
          <p:nvPr>
            <p:ph type="body" sz="quarter" idx="32" hasCustomPrompt="1"/>
          </p:nvPr>
        </p:nvSpPr>
        <p:spPr>
          <a:xfrm>
            <a:off x="1203325" y="5800100"/>
            <a:ext cx="11421295" cy="4783418"/>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19" name="文本占位符 7"/>
          <p:cNvSpPr>
            <a:spLocks noGrp="1"/>
          </p:cNvSpPr>
          <p:nvPr>
            <p:ph type="body" sz="quarter" idx="16" hasCustomPrompt="1"/>
          </p:nvPr>
        </p:nvSpPr>
        <p:spPr>
          <a:xfrm>
            <a:off x="1187450" y="4486609"/>
            <a:ext cx="11437170" cy="641181"/>
          </a:xfrm>
        </p:spPr>
        <p:txBody>
          <a:bodyPr>
            <a:normAutofit/>
          </a:bodyPr>
          <a:lstStyle>
            <a:lvl1pPr marL="0" indent="0" algn="l">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3" name="SmartArt 占位符 2"/>
          <p:cNvSpPr>
            <a:spLocks noGrp="1"/>
          </p:cNvSpPr>
          <p:nvPr>
            <p:ph type="pic" sz="quarter" idx="36" hasCustomPrompt="1"/>
          </p:nvPr>
        </p:nvSpPr>
        <p:spPr>
          <a:xfrm>
            <a:off x="1258889" y="11055350"/>
            <a:ext cx="1234930" cy="45719"/>
          </a:xfrm>
          <a:prstGeom prst="rect">
            <a:avLst/>
          </a:prstGeom>
          <a:solidFill>
            <a:schemeClr val="accent3"/>
          </a:solidFill>
        </p:spPr>
        <p:txBody>
          <a:bodyPr/>
          <a:lstStyle>
            <a:lvl1pPr marL="0" indent="0">
              <a:buNone/>
              <a:defRPr/>
            </a:lvl1pPr>
          </a:lstStyle>
          <a:p>
            <a:r>
              <a:rPr lang="en-US" altLang="zh-CN" dirty="0"/>
              <a:t> </a:t>
            </a:r>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6张图">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 name="图片占位符 2"/>
          <p:cNvSpPr>
            <a:spLocks noGrp="1"/>
          </p:cNvSpPr>
          <p:nvPr>
            <p:ph type="pic" sz="quarter" idx="32"/>
          </p:nvPr>
        </p:nvSpPr>
        <p:spPr>
          <a:xfrm>
            <a:off x="6695771" y="3244645"/>
            <a:ext cx="16208680" cy="5043949"/>
          </a:xfrm>
        </p:spPr>
        <p:txBody>
          <a:bodyPr/>
          <a:lstStyle/>
          <a:p>
            <a:endParaRPr lang="zh-CN" altLang="en-US"/>
          </a:p>
        </p:txBody>
      </p:sp>
      <p:sp>
        <p:nvSpPr>
          <p:cNvPr id="13" name="图片占位符 2"/>
          <p:cNvSpPr>
            <a:spLocks noGrp="1"/>
          </p:cNvSpPr>
          <p:nvPr>
            <p:ph type="pic" sz="quarter" idx="33"/>
          </p:nvPr>
        </p:nvSpPr>
        <p:spPr>
          <a:xfrm>
            <a:off x="1232822" y="3244645"/>
            <a:ext cx="5256469" cy="3595099"/>
          </a:xfrm>
        </p:spPr>
        <p:txBody>
          <a:bodyPr/>
          <a:lstStyle/>
          <a:p>
            <a:endParaRPr lang="zh-CN" altLang="en-US"/>
          </a:p>
        </p:txBody>
      </p:sp>
      <p:sp>
        <p:nvSpPr>
          <p:cNvPr id="14" name="图片占位符 2"/>
          <p:cNvSpPr>
            <a:spLocks noGrp="1"/>
          </p:cNvSpPr>
          <p:nvPr>
            <p:ph type="pic" sz="quarter" idx="34"/>
          </p:nvPr>
        </p:nvSpPr>
        <p:spPr>
          <a:xfrm>
            <a:off x="1247805" y="7048500"/>
            <a:ext cx="5256469" cy="5781422"/>
          </a:xfrm>
        </p:spPr>
        <p:txBody>
          <a:bodyPr/>
          <a:lstStyle/>
          <a:p>
            <a:endParaRPr lang="zh-CN" altLang="en-US" dirty="0"/>
          </a:p>
        </p:txBody>
      </p:sp>
      <p:sp>
        <p:nvSpPr>
          <p:cNvPr id="17" name="图片占位符 2"/>
          <p:cNvSpPr>
            <a:spLocks noGrp="1"/>
          </p:cNvSpPr>
          <p:nvPr>
            <p:ph type="pic" sz="quarter" idx="35"/>
          </p:nvPr>
        </p:nvSpPr>
        <p:spPr>
          <a:xfrm>
            <a:off x="6695771" y="8515350"/>
            <a:ext cx="5256469" cy="4314572"/>
          </a:xfrm>
        </p:spPr>
        <p:txBody>
          <a:bodyPr/>
          <a:lstStyle/>
          <a:p>
            <a:endParaRPr lang="zh-CN" altLang="en-US" dirty="0"/>
          </a:p>
        </p:txBody>
      </p:sp>
      <p:sp>
        <p:nvSpPr>
          <p:cNvPr id="18" name="图片占位符 2"/>
          <p:cNvSpPr>
            <a:spLocks noGrp="1"/>
          </p:cNvSpPr>
          <p:nvPr>
            <p:ph type="pic" sz="quarter" idx="36"/>
          </p:nvPr>
        </p:nvSpPr>
        <p:spPr>
          <a:xfrm>
            <a:off x="17647981" y="8515350"/>
            <a:ext cx="5256469" cy="4314572"/>
          </a:xfrm>
        </p:spPr>
        <p:txBody>
          <a:bodyPr/>
          <a:lstStyle/>
          <a:p>
            <a:endParaRPr lang="zh-CN" altLang="en-US" dirty="0"/>
          </a:p>
        </p:txBody>
      </p:sp>
      <p:sp>
        <p:nvSpPr>
          <p:cNvPr id="19" name="图片占位符 2"/>
          <p:cNvSpPr>
            <a:spLocks noGrp="1"/>
          </p:cNvSpPr>
          <p:nvPr>
            <p:ph type="pic" sz="quarter" idx="37"/>
          </p:nvPr>
        </p:nvSpPr>
        <p:spPr>
          <a:xfrm>
            <a:off x="12158251" y="8515350"/>
            <a:ext cx="5256469" cy="4314572"/>
          </a:xfrm>
        </p:spPr>
        <p:txBody>
          <a:bodyPr/>
          <a:lstStyle/>
          <a:p>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类标题+内容-1">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6" name="灯片编号占位符 5"/>
          <p:cNvSpPr>
            <a:spLocks noGrp="1"/>
          </p:cNvSpPr>
          <p:nvPr>
            <p:ph type="sldNum" sz="quarter" idx="12"/>
            <p:custDataLst>
              <p:tags r:id="rId3"/>
            </p:custDataLst>
          </p:nvPr>
        </p:nvSpPr>
        <p:spPr/>
        <p:txBody>
          <a:bodyPr/>
          <a:lstStyle/>
          <a:p>
            <a:fld id="{49AE70B2-8BF9-45C0-BB95-33D1B9D3A854}" type="slidenum">
              <a:rPr lang="zh-CN" altLang="en-US" smtClean="0"/>
            </a:fld>
            <a:endParaRPr lang="zh-CN" altLang="en-US"/>
          </a:p>
        </p:txBody>
      </p:sp>
      <p:grpSp>
        <p:nvGrpSpPr>
          <p:cNvPr id="10" name="组合 9"/>
          <p:cNvGrpSpPr/>
          <p:nvPr userDrawn="1"/>
        </p:nvGrpSpPr>
        <p:grpSpPr>
          <a:xfrm>
            <a:off x="2206511" y="3131536"/>
            <a:ext cx="9385722" cy="9392920"/>
            <a:chOff x="1203617" y="2662616"/>
            <a:chExt cx="9385722" cy="9392920"/>
          </a:xfrm>
        </p:grpSpPr>
        <p:sp>
          <p:nvSpPr>
            <p:cNvPr id="58" name="矩形 57"/>
            <p:cNvSpPr/>
            <p:nvPr/>
          </p:nvSpPr>
          <p:spPr>
            <a:xfrm>
              <a:off x="1203617" y="5492176"/>
              <a:ext cx="9370621"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204252" y="2662616"/>
              <a:ext cx="9385087"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3" name="六边形 62"/>
          <p:cNvSpPr/>
          <p:nvPr userDrawn="1"/>
        </p:nvSpPr>
        <p:spPr>
          <a:xfrm rot="5400000">
            <a:off x="6273263" y="2574006"/>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文本占位符 8"/>
          <p:cNvSpPr>
            <a:spLocks noGrp="1"/>
          </p:cNvSpPr>
          <p:nvPr>
            <p:ph type="body" sz="quarter" idx="23"/>
          </p:nvPr>
        </p:nvSpPr>
        <p:spPr>
          <a:xfrm>
            <a:off x="3048895" y="4005487"/>
            <a:ext cx="7700955"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66" name="文本占位符 8"/>
          <p:cNvSpPr>
            <a:spLocks noGrp="1"/>
          </p:cNvSpPr>
          <p:nvPr>
            <p:ph type="body" sz="quarter" idx="24"/>
          </p:nvPr>
        </p:nvSpPr>
        <p:spPr>
          <a:xfrm>
            <a:off x="2541132" y="6220176"/>
            <a:ext cx="871648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100" name="组合 99"/>
          <p:cNvGrpSpPr/>
          <p:nvPr userDrawn="1"/>
        </p:nvGrpSpPr>
        <p:grpSpPr>
          <a:xfrm>
            <a:off x="12659801" y="3131535"/>
            <a:ext cx="9385722" cy="9392920"/>
            <a:chOff x="1203617" y="2662616"/>
            <a:chExt cx="9385722" cy="9392920"/>
          </a:xfrm>
        </p:grpSpPr>
        <p:sp>
          <p:nvSpPr>
            <p:cNvPr id="101" name="矩形 100"/>
            <p:cNvSpPr/>
            <p:nvPr/>
          </p:nvSpPr>
          <p:spPr>
            <a:xfrm>
              <a:off x="1203617" y="5492176"/>
              <a:ext cx="9370621"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204252" y="2662616"/>
              <a:ext cx="9385087"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4" name="六边形 103"/>
          <p:cNvSpPr/>
          <p:nvPr userDrawn="1"/>
        </p:nvSpPr>
        <p:spPr>
          <a:xfrm rot="5400000">
            <a:off x="16726553" y="2574005"/>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文本占位符 8"/>
          <p:cNvSpPr>
            <a:spLocks noGrp="1"/>
          </p:cNvSpPr>
          <p:nvPr>
            <p:ph type="body" sz="quarter" idx="25"/>
          </p:nvPr>
        </p:nvSpPr>
        <p:spPr>
          <a:xfrm>
            <a:off x="13502185" y="4005486"/>
            <a:ext cx="7700955"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107" name="文本占位符 8"/>
          <p:cNvSpPr>
            <a:spLocks noGrp="1"/>
          </p:cNvSpPr>
          <p:nvPr>
            <p:ph type="body" sz="quarter" idx="26"/>
          </p:nvPr>
        </p:nvSpPr>
        <p:spPr>
          <a:xfrm>
            <a:off x="12994422" y="6220175"/>
            <a:ext cx="871648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108" name="平行四边形 107"/>
          <p:cNvSpPr/>
          <p:nvPr userDrawn="1"/>
        </p:nvSpPr>
        <p:spPr>
          <a:xfrm>
            <a:off x="456145" y="846307"/>
            <a:ext cx="876300" cy="641181"/>
          </a:xfrm>
          <a:prstGeom prst="parallelogram">
            <a:avLst>
              <a:gd name="adj" fmla="val 27842"/>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7"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类标题+内容-2">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57" name="组合 56"/>
          <p:cNvGrpSpPr/>
          <p:nvPr userDrawn="1"/>
        </p:nvGrpSpPr>
        <p:grpSpPr>
          <a:xfrm>
            <a:off x="1854505" y="3050114"/>
            <a:ext cx="9908450" cy="9646238"/>
            <a:chOff x="1028590" y="2265045"/>
            <a:chExt cx="9908450" cy="9646238"/>
          </a:xfrm>
        </p:grpSpPr>
        <p:sp>
          <p:nvSpPr>
            <p:cNvPr id="58" name="矩形 57"/>
            <p:cNvSpPr/>
            <p:nvPr/>
          </p:nvSpPr>
          <p:spPr>
            <a:xfrm>
              <a:off x="1301639" y="5094606"/>
              <a:ext cx="9405688" cy="6696750"/>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60" name="quotation-mark_32371"/>
            <p:cNvSpPr>
              <a:spLocks noChangeAspect="1"/>
            </p:cNvSpPr>
            <p:nvPr/>
          </p:nvSpPr>
          <p:spPr bwMode="auto">
            <a:xfrm rot="10800000">
              <a:off x="10397290" y="11410268"/>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61" name="矩形 60"/>
            <p:cNvSpPr/>
            <p:nvPr/>
          </p:nvSpPr>
          <p:spPr>
            <a:xfrm>
              <a:off x="1301639" y="2265045"/>
              <a:ext cx="9405688" cy="28295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62" name="book-hand-drawn-open-pages_35781"/>
          <p:cNvSpPr>
            <a:spLocks noChangeAspect="1"/>
          </p:cNvSpPr>
          <p:nvPr userDrawn="1"/>
        </p:nvSpPr>
        <p:spPr bwMode="auto">
          <a:xfrm>
            <a:off x="10629333" y="5110140"/>
            <a:ext cx="670654" cy="546343"/>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63" name="文本占位符 8"/>
          <p:cNvSpPr>
            <a:spLocks noGrp="1"/>
          </p:cNvSpPr>
          <p:nvPr>
            <p:ph type="body" sz="quarter" idx="14"/>
          </p:nvPr>
        </p:nvSpPr>
        <p:spPr>
          <a:xfrm>
            <a:off x="2441879" y="6475673"/>
            <a:ext cx="8560421" cy="5716327"/>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64" name="文本占位符 8"/>
          <p:cNvSpPr>
            <a:spLocks noGrp="1"/>
          </p:cNvSpPr>
          <p:nvPr>
            <p:ph type="body" sz="quarter" idx="17"/>
          </p:nvPr>
        </p:nvSpPr>
        <p:spPr>
          <a:xfrm>
            <a:off x="2506310" y="3524550"/>
            <a:ext cx="856042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sp>
        <p:nvSpPr>
          <p:cNvPr id="70" name="book-hand-drawn-open-pages_35781"/>
          <p:cNvSpPr>
            <a:spLocks noChangeAspect="1"/>
          </p:cNvSpPr>
          <p:nvPr userDrawn="1"/>
        </p:nvSpPr>
        <p:spPr bwMode="auto">
          <a:xfrm>
            <a:off x="15103252" y="5253542"/>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78" name="book-hand-drawn-open-pages_35781"/>
          <p:cNvSpPr>
            <a:spLocks noChangeAspect="1"/>
          </p:cNvSpPr>
          <p:nvPr userDrawn="1"/>
        </p:nvSpPr>
        <p:spPr bwMode="auto">
          <a:xfrm>
            <a:off x="22354609" y="440948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grpSp>
        <p:nvGrpSpPr>
          <p:cNvPr id="81" name="组合 80"/>
          <p:cNvGrpSpPr/>
          <p:nvPr userDrawn="1"/>
        </p:nvGrpSpPr>
        <p:grpSpPr>
          <a:xfrm>
            <a:off x="12399267" y="3050114"/>
            <a:ext cx="9908450" cy="9646238"/>
            <a:chOff x="1028590" y="2265045"/>
            <a:chExt cx="9908450" cy="9646238"/>
          </a:xfrm>
        </p:grpSpPr>
        <p:sp>
          <p:nvSpPr>
            <p:cNvPr id="82" name="矩形 81"/>
            <p:cNvSpPr/>
            <p:nvPr/>
          </p:nvSpPr>
          <p:spPr>
            <a:xfrm>
              <a:off x="1301639" y="5094606"/>
              <a:ext cx="9405688" cy="6696750"/>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84" name="quotation-mark_32371"/>
            <p:cNvSpPr>
              <a:spLocks noChangeAspect="1"/>
            </p:cNvSpPr>
            <p:nvPr/>
          </p:nvSpPr>
          <p:spPr bwMode="auto">
            <a:xfrm rot="10800000">
              <a:off x="10397290" y="11410268"/>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85" name="矩形 84"/>
            <p:cNvSpPr/>
            <p:nvPr/>
          </p:nvSpPr>
          <p:spPr>
            <a:xfrm>
              <a:off x="1301639" y="2265045"/>
              <a:ext cx="9405688"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86" name="book-hand-drawn-open-pages_35781"/>
          <p:cNvSpPr>
            <a:spLocks noChangeAspect="1"/>
          </p:cNvSpPr>
          <p:nvPr userDrawn="1"/>
        </p:nvSpPr>
        <p:spPr bwMode="auto">
          <a:xfrm>
            <a:off x="21174095" y="5110140"/>
            <a:ext cx="670654" cy="546343"/>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87" name="文本占位符 8"/>
          <p:cNvSpPr>
            <a:spLocks noGrp="1"/>
          </p:cNvSpPr>
          <p:nvPr>
            <p:ph type="body" sz="quarter" idx="18"/>
          </p:nvPr>
        </p:nvSpPr>
        <p:spPr>
          <a:xfrm>
            <a:off x="12986641" y="6475673"/>
            <a:ext cx="8560421" cy="5716327"/>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8" name="文本占位符 8"/>
          <p:cNvSpPr>
            <a:spLocks noGrp="1"/>
          </p:cNvSpPr>
          <p:nvPr>
            <p:ph type="body" sz="quarter" idx="19"/>
          </p:nvPr>
        </p:nvSpPr>
        <p:spPr>
          <a:xfrm>
            <a:off x="13051072" y="3524550"/>
            <a:ext cx="856042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sp>
        <p:nvSpPr>
          <p:cNvPr id="89" name="平行四边形 88"/>
          <p:cNvSpPr/>
          <p:nvPr userDrawn="1"/>
        </p:nvSpPr>
        <p:spPr>
          <a:xfrm>
            <a:off x="456145" y="846307"/>
            <a:ext cx="876300" cy="641181"/>
          </a:xfrm>
          <a:prstGeom prst="parallelogram">
            <a:avLst>
              <a:gd name="adj" fmla="val 27842"/>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5"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6"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类图+标题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3635686" y="3783757"/>
            <a:ext cx="4888882" cy="3173361"/>
          </a:xfrm>
        </p:spPr>
        <p:txBody>
          <a:bodyPr/>
          <a:lstStyle>
            <a:lvl1pPr marL="0" indent="0">
              <a:buNone/>
              <a:defRPr/>
            </a:lvl1pPr>
          </a:lstStyle>
          <a:p>
            <a:endParaRPr lang="zh-CN" altLang="en-US" dirty="0"/>
          </a:p>
        </p:txBody>
      </p:sp>
      <p:sp>
        <p:nvSpPr>
          <p:cNvPr id="4" name="SmartArt 占位符 3"/>
          <p:cNvSpPr>
            <a:spLocks noGrp="1"/>
          </p:cNvSpPr>
          <p:nvPr>
            <p:ph type="pic" sz="quarter" idx="15"/>
          </p:nvPr>
        </p:nvSpPr>
        <p:spPr>
          <a:xfrm>
            <a:off x="3635686" y="6968487"/>
            <a:ext cx="4896000" cy="5333210"/>
          </a:xfrm>
          <a:prstGeom prst="rect">
            <a:avLst/>
          </a:prstGeom>
          <a:solidFill>
            <a:schemeClr val="accent3"/>
          </a:solidFill>
        </p:spPr>
        <p:txBody>
          <a:bodyPr/>
          <a:lstStyle>
            <a:lvl1pPr>
              <a:defRPr>
                <a:noFill/>
              </a:defRPr>
            </a:lvl1pPr>
          </a:lstStyle>
          <a:p>
            <a:endParaRPr lang="zh-CN" altLang="en-US"/>
          </a:p>
        </p:txBody>
      </p:sp>
      <p:sp>
        <p:nvSpPr>
          <p:cNvPr id="9" name="文本占位符 8"/>
          <p:cNvSpPr>
            <a:spLocks noGrp="1"/>
          </p:cNvSpPr>
          <p:nvPr>
            <p:ph type="body" sz="quarter" idx="14" hasCustomPrompt="1"/>
          </p:nvPr>
        </p:nvSpPr>
        <p:spPr>
          <a:xfrm>
            <a:off x="4072028" y="7307887"/>
            <a:ext cx="4016197" cy="786525"/>
          </a:xfrm>
        </p:spPr>
        <p:txBody>
          <a:bodyPr>
            <a:normAutofit/>
          </a:bodyPr>
          <a:lstStyle>
            <a:lvl1pPr marL="0" indent="0" algn="ctr">
              <a:buNone/>
              <a:defRPr sz="3000">
                <a:solidFill>
                  <a:schemeClr val="bg1"/>
                </a:solidFill>
              </a:defRPr>
            </a:lvl1pPr>
          </a:lstStyle>
          <a:p>
            <a:pPr lvl="0"/>
            <a:r>
              <a:rPr lang="zh-CN" altLang="en-US" dirty="0"/>
              <a:t>标题</a:t>
            </a:r>
            <a:endParaRPr lang="zh-CN" altLang="en-US" dirty="0"/>
          </a:p>
        </p:txBody>
      </p:sp>
      <p:sp>
        <p:nvSpPr>
          <p:cNvPr id="11" name="文本占位符 8"/>
          <p:cNvSpPr>
            <a:spLocks noGrp="1"/>
          </p:cNvSpPr>
          <p:nvPr>
            <p:ph type="body" sz="quarter" idx="16" hasCustomPrompt="1"/>
          </p:nvPr>
        </p:nvSpPr>
        <p:spPr>
          <a:xfrm>
            <a:off x="4072028" y="8515101"/>
            <a:ext cx="4016197" cy="3269568"/>
          </a:xfrm>
        </p:spPr>
        <p:txBody>
          <a:bodyPr>
            <a:normAutofit/>
          </a:bodyPr>
          <a:lstStyle>
            <a:lvl1pPr marL="0" indent="0" algn="ctr">
              <a:buNone/>
              <a:defRPr sz="2000">
                <a:solidFill>
                  <a:schemeClr val="bg1"/>
                </a:solidFill>
              </a:defRPr>
            </a:lvl1pPr>
          </a:lstStyle>
          <a:p>
            <a:pPr lvl="0"/>
            <a:r>
              <a:rPr lang="zh-CN" altLang="en-US" dirty="0"/>
              <a:t>单击此处编辑母版文字</a:t>
            </a:r>
            <a:endParaRPr lang="zh-CN" altLang="en-US" dirty="0"/>
          </a:p>
        </p:txBody>
      </p:sp>
      <p:sp>
        <p:nvSpPr>
          <p:cNvPr id="12" name="图片占位符 6"/>
          <p:cNvSpPr>
            <a:spLocks noGrp="1"/>
          </p:cNvSpPr>
          <p:nvPr>
            <p:ph type="pic" sz="quarter" idx="17"/>
          </p:nvPr>
        </p:nvSpPr>
        <p:spPr>
          <a:xfrm>
            <a:off x="9421970" y="3411665"/>
            <a:ext cx="4888882" cy="3173361"/>
          </a:xfrm>
        </p:spPr>
        <p:txBody>
          <a:bodyPr/>
          <a:lstStyle>
            <a:lvl1pPr marL="0" indent="0">
              <a:buNone/>
              <a:defRPr/>
            </a:lvl1pPr>
          </a:lstStyle>
          <a:p>
            <a:endParaRPr lang="zh-CN" altLang="en-US" dirty="0"/>
          </a:p>
        </p:txBody>
      </p:sp>
      <p:sp>
        <p:nvSpPr>
          <p:cNvPr id="13" name="SmartArt 占位符 3"/>
          <p:cNvSpPr>
            <a:spLocks noGrp="1"/>
          </p:cNvSpPr>
          <p:nvPr>
            <p:ph type="pic" sz="quarter" idx="18"/>
          </p:nvPr>
        </p:nvSpPr>
        <p:spPr>
          <a:xfrm>
            <a:off x="9421970" y="6596395"/>
            <a:ext cx="4896000" cy="5333210"/>
          </a:xfrm>
          <a:prstGeom prst="rect">
            <a:avLst/>
          </a:prstGeom>
          <a:solidFill>
            <a:schemeClr val="accent3"/>
          </a:solidFill>
        </p:spPr>
        <p:txBody>
          <a:bodyPr/>
          <a:lstStyle>
            <a:lvl1pPr>
              <a:defRPr>
                <a:noFill/>
              </a:defRPr>
            </a:lvl1pPr>
          </a:lstStyle>
          <a:p>
            <a:endParaRPr lang="zh-CN" altLang="en-US"/>
          </a:p>
        </p:txBody>
      </p:sp>
      <p:sp>
        <p:nvSpPr>
          <p:cNvPr id="14" name="文本占位符 8"/>
          <p:cNvSpPr>
            <a:spLocks noGrp="1"/>
          </p:cNvSpPr>
          <p:nvPr>
            <p:ph type="body" sz="quarter" idx="19" hasCustomPrompt="1"/>
          </p:nvPr>
        </p:nvSpPr>
        <p:spPr>
          <a:xfrm>
            <a:off x="9858312" y="6935795"/>
            <a:ext cx="4016197" cy="786525"/>
          </a:xfrm>
        </p:spPr>
        <p:txBody>
          <a:bodyPr>
            <a:normAutofit/>
          </a:bodyPr>
          <a:lstStyle>
            <a:lvl1pPr marL="0" indent="0" algn="ctr">
              <a:buNone/>
              <a:defRPr sz="3000">
                <a:solidFill>
                  <a:schemeClr val="bg1"/>
                </a:solidFill>
              </a:defRPr>
            </a:lvl1pPr>
          </a:lstStyle>
          <a:p>
            <a:pPr lvl="0"/>
            <a:r>
              <a:rPr lang="zh-CN" altLang="en-US" dirty="0"/>
              <a:t>标题</a:t>
            </a:r>
            <a:endParaRPr lang="zh-CN" altLang="en-US" dirty="0"/>
          </a:p>
        </p:txBody>
      </p:sp>
      <p:sp>
        <p:nvSpPr>
          <p:cNvPr id="15" name="文本占位符 8"/>
          <p:cNvSpPr>
            <a:spLocks noGrp="1"/>
          </p:cNvSpPr>
          <p:nvPr>
            <p:ph type="body" sz="quarter" idx="20" hasCustomPrompt="1"/>
          </p:nvPr>
        </p:nvSpPr>
        <p:spPr>
          <a:xfrm>
            <a:off x="9858312" y="8143009"/>
            <a:ext cx="4016197" cy="3269568"/>
          </a:xfrm>
        </p:spPr>
        <p:txBody>
          <a:bodyPr>
            <a:normAutofit/>
          </a:bodyPr>
          <a:lstStyle>
            <a:lvl1pPr marL="0" indent="0" algn="ctr">
              <a:buNone/>
              <a:defRPr sz="2000">
                <a:solidFill>
                  <a:schemeClr val="bg1"/>
                </a:solidFill>
              </a:defRPr>
            </a:lvl1pPr>
          </a:lstStyle>
          <a:p>
            <a:pPr lvl="0"/>
            <a:r>
              <a:rPr lang="zh-CN" altLang="en-US" dirty="0"/>
              <a:t>单击此处编辑母版文字</a:t>
            </a:r>
            <a:endParaRPr lang="zh-CN" altLang="en-US" dirty="0"/>
          </a:p>
        </p:txBody>
      </p:sp>
      <p:sp>
        <p:nvSpPr>
          <p:cNvPr id="16" name="图片占位符 6"/>
          <p:cNvSpPr>
            <a:spLocks noGrp="1"/>
          </p:cNvSpPr>
          <p:nvPr>
            <p:ph type="pic" sz="quarter" idx="21"/>
          </p:nvPr>
        </p:nvSpPr>
        <p:spPr>
          <a:xfrm>
            <a:off x="15218559" y="3813254"/>
            <a:ext cx="4888882" cy="3173361"/>
          </a:xfrm>
        </p:spPr>
        <p:txBody>
          <a:bodyPr/>
          <a:lstStyle>
            <a:lvl1pPr marL="0" indent="0">
              <a:buNone/>
              <a:defRPr/>
            </a:lvl1pPr>
          </a:lstStyle>
          <a:p>
            <a:endParaRPr lang="zh-CN" altLang="en-US" dirty="0"/>
          </a:p>
        </p:txBody>
      </p:sp>
      <p:sp>
        <p:nvSpPr>
          <p:cNvPr id="17" name="SmartArt 占位符 3"/>
          <p:cNvSpPr>
            <a:spLocks noGrp="1"/>
          </p:cNvSpPr>
          <p:nvPr>
            <p:ph type="pic" sz="quarter" idx="22"/>
          </p:nvPr>
        </p:nvSpPr>
        <p:spPr>
          <a:xfrm>
            <a:off x="15218559" y="6997984"/>
            <a:ext cx="4896000" cy="5333210"/>
          </a:xfrm>
          <a:prstGeom prst="rect">
            <a:avLst/>
          </a:prstGeom>
          <a:solidFill>
            <a:schemeClr val="accent3"/>
          </a:solidFill>
        </p:spPr>
        <p:txBody>
          <a:bodyPr/>
          <a:lstStyle>
            <a:lvl1pPr>
              <a:defRPr>
                <a:noFill/>
              </a:defRPr>
            </a:lvl1pPr>
          </a:lstStyle>
          <a:p>
            <a:endParaRPr lang="zh-CN" altLang="en-US"/>
          </a:p>
        </p:txBody>
      </p:sp>
      <p:sp>
        <p:nvSpPr>
          <p:cNvPr id="18" name="文本占位符 8"/>
          <p:cNvSpPr>
            <a:spLocks noGrp="1"/>
          </p:cNvSpPr>
          <p:nvPr>
            <p:ph type="body" sz="quarter" idx="23" hasCustomPrompt="1"/>
          </p:nvPr>
        </p:nvSpPr>
        <p:spPr>
          <a:xfrm>
            <a:off x="15654901" y="7337384"/>
            <a:ext cx="4016197" cy="786525"/>
          </a:xfrm>
        </p:spPr>
        <p:txBody>
          <a:bodyPr>
            <a:normAutofit/>
          </a:bodyPr>
          <a:lstStyle>
            <a:lvl1pPr marL="0" indent="0" algn="ctr">
              <a:buNone/>
              <a:defRPr sz="3000">
                <a:solidFill>
                  <a:schemeClr val="bg1"/>
                </a:solidFill>
              </a:defRPr>
            </a:lvl1pPr>
          </a:lstStyle>
          <a:p>
            <a:pPr lvl="0"/>
            <a:r>
              <a:rPr lang="zh-CN" altLang="en-US" dirty="0"/>
              <a:t>标题</a:t>
            </a:r>
            <a:endParaRPr lang="zh-CN" altLang="en-US" dirty="0"/>
          </a:p>
        </p:txBody>
      </p:sp>
      <p:sp>
        <p:nvSpPr>
          <p:cNvPr id="19" name="文本占位符 8"/>
          <p:cNvSpPr>
            <a:spLocks noGrp="1"/>
          </p:cNvSpPr>
          <p:nvPr>
            <p:ph type="body" sz="quarter" idx="24" hasCustomPrompt="1"/>
          </p:nvPr>
        </p:nvSpPr>
        <p:spPr>
          <a:xfrm>
            <a:off x="15654901" y="8544598"/>
            <a:ext cx="4016197" cy="3269568"/>
          </a:xfrm>
        </p:spPr>
        <p:txBody>
          <a:bodyPr>
            <a:normAutofit/>
          </a:bodyPr>
          <a:lstStyle>
            <a:lvl1pPr marL="0" indent="0" algn="ctr">
              <a:buNone/>
              <a:defRPr sz="2000">
                <a:solidFill>
                  <a:schemeClr val="bg1"/>
                </a:solidFill>
              </a:defRPr>
            </a:lvl1pPr>
          </a:lstStyle>
          <a:p>
            <a:pPr lvl="0"/>
            <a:r>
              <a:rPr lang="zh-CN" altLang="en-US" dirty="0"/>
              <a:t>单击此处编辑母版文字</a:t>
            </a:r>
            <a:endParaRPr lang="zh-CN" altLang="en-US" dirty="0"/>
          </a:p>
        </p:txBody>
      </p:sp>
      <p:sp>
        <p:nvSpPr>
          <p:cNvPr id="22" name="文本占位符 2"/>
          <p:cNvSpPr>
            <a:spLocks noGrp="1"/>
          </p:cNvSpPr>
          <p:nvPr>
            <p:ph type="body" sz="quarter" idx="25"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类标题+内容-1">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57" name="组合 56"/>
          <p:cNvGrpSpPr/>
          <p:nvPr userDrawn="1"/>
        </p:nvGrpSpPr>
        <p:grpSpPr>
          <a:xfrm>
            <a:off x="1323560" y="2979771"/>
            <a:ext cx="7005664" cy="9927590"/>
            <a:chOff x="1028590" y="2265045"/>
            <a:chExt cx="7005664" cy="9927590"/>
          </a:xfrm>
        </p:grpSpPr>
        <p:sp>
          <p:nvSpPr>
            <p:cNvPr id="58" name="矩形 57"/>
            <p:cNvSpPr/>
            <p:nvPr/>
          </p:nvSpPr>
          <p:spPr>
            <a:xfrm>
              <a:off x="1301639" y="5094605"/>
              <a:ext cx="6426515" cy="7019925"/>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60" name="quotation-mark_32371"/>
            <p:cNvSpPr>
              <a:spLocks noChangeAspect="1"/>
            </p:cNvSpPr>
            <p:nvPr/>
          </p:nvSpPr>
          <p:spPr bwMode="auto">
            <a:xfrm rot="10800000">
              <a:off x="7494504"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61" name="矩形 60"/>
            <p:cNvSpPr/>
            <p:nvPr/>
          </p:nvSpPr>
          <p:spPr>
            <a:xfrm>
              <a:off x="1301639" y="2265045"/>
              <a:ext cx="6426515" cy="28295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62" name="book-hand-drawn-open-pages_35781"/>
          <p:cNvSpPr>
            <a:spLocks noChangeAspect="1"/>
          </p:cNvSpPr>
          <p:nvPr userDrawn="1"/>
        </p:nvSpPr>
        <p:spPr bwMode="auto">
          <a:xfrm>
            <a:off x="7281687" y="5183199"/>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63" name="文本占位符 8"/>
          <p:cNvSpPr>
            <a:spLocks noGrp="1"/>
          </p:cNvSpPr>
          <p:nvPr>
            <p:ph type="body" sz="quarter" idx="14"/>
          </p:nvPr>
        </p:nvSpPr>
        <p:spPr>
          <a:xfrm>
            <a:off x="1910934" y="6405330"/>
            <a:ext cx="5640241"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64" name="文本占位符 8"/>
          <p:cNvSpPr>
            <a:spLocks noGrp="1"/>
          </p:cNvSpPr>
          <p:nvPr>
            <p:ph type="body" sz="quarter" idx="17"/>
          </p:nvPr>
        </p:nvSpPr>
        <p:spPr>
          <a:xfrm>
            <a:off x="1975365" y="3454207"/>
            <a:ext cx="564024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65" name="组合 64"/>
          <p:cNvGrpSpPr/>
          <p:nvPr userDrawn="1"/>
        </p:nvGrpSpPr>
        <p:grpSpPr>
          <a:xfrm>
            <a:off x="8614180" y="2979771"/>
            <a:ext cx="7005664" cy="9927590"/>
            <a:chOff x="1028590" y="2265045"/>
            <a:chExt cx="7005664" cy="9927590"/>
          </a:xfrm>
        </p:grpSpPr>
        <p:sp>
          <p:nvSpPr>
            <p:cNvPr id="66" name="矩形 65"/>
            <p:cNvSpPr/>
            <p:nvPr/>
          </p:nvSpPr>
          <p:spPr>
            <a:xfrm>
              <a:off x="1301639" y="5094605"/>
              <a:ext cx="6426515" cy="7019925"/>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68" name="quotation-mark_32371"/>
            <p:cNvSpPr>
              <a:spLocks noChangeAspect="1"/>
            </p:cNvSpPr>
            <p:nvPr/>
          </p:nvSpPr>
          <p:spPr bwMode="auto">
            <a:xfrm rot="10800000">
              <a:off x="7494504"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69" name="矩形 68"/>
            <p:cNvSpPr/>
            <p:nvPr/>
          </p:nvSpPr>
          <p:spPr>
            <a:xfrm>
              <a:off x="1301639" y="2265045"/>
              <a:ext cx="6426515"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70" name="book-hand-drawn-open-pages_35781"/>
          <p:cNvSpPr>
            <a:spLocks noChangeAspect="1"/>
          </p:cNvSpPr>
          <p:nvPr userDrawn="1"/>
        </p:nvSpPr>
        <p:spPr bwMode="auto">
          <a:xfrm>
            <a:off x="14572307" y="5183199"/>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71" name="文本占位符 8"/>
          <p:cNvSpPr>
            <a:spLocks noGrp="1"/>
          </p:cNvSpPr>
          <p:nvPr>
            <p:ph type="body" sz="quarter" idx="18"/>
          </p:nvPr>
        </p:nvSpPr>
        <p:spPr>
          <a:xfrm>
            <a:off x="9201554" y="6405330"/>
            <a:ext cx="5640241"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72" name="文本占位符 8"/>
          <p:cNvSpPr>
            <a:spLocks noGrp="1"/>
          </p:cNvSpPr>
          <p:nvPr>
            <p:ph type="body" sz="quarter" idx="19"/>
          </p:nvPr>
        </p:nvSpPr>
        <p:spPr>
          <a:xfrm>
            <a:off x="9265985" y="3454207"/>
            <a:ext cx="564024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73" name="组合 72"/>
          <p:cNvGrpSpPr/>
          <p:nvPr userDrawn="1"/>
        </p:nvGrpSpPr>
        <p:grpSpPr>
          <a:xfrm>
            <a:off x="15865537" y="2932879"/>
            <a:ext cx="7005664" cy="9927590"/>
            <a:chOff x="1028590" y="2265045"/>
            <a:chExt cx="7005664" cy="9927590"/>
          </a:xfrm>
        </p:grpSpPr>
        <p:sp>
          <p:nvSpPr>
            <p:cNvPr id="74" name="矩形 73"/>
            <p:cNvSpPr/>
            <p:nvPr/>
          </p:nvSpPr>
          <p:spPr>
            <a:xfrm>
              <a:off x="1301639" y="5094605"/>
              <a:ext cx="6426515" cy="70199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76" name="quotation-mark_32371"/>
            <p:cNvSpPr>
              <a:spLocks noChangeAspect="1"/>
            </p:cNvSpPr>
            <p:nvPr/>
          </p:nvSpPr>
          <p:spPr bwMode="auto">
            <a:xfrm rot="10800000">
              <a:off x="7494504"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77" name="矩形 76"/>
            <p:cNvSpPr/>
            <p:nvPr/>
          </p:nvSpPr>
          <p:spPr>
            <a:xfrm>
              <a:off x="1301639" y="2265045"/>
              <a:ext cx="6426515" cy="2829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78" name="book-hand-drawn-open-pages_35781"/>
          <p:cNvSpPr>
            <a:spLocks noChangeAspect="1"/>
          </p:cNvSpPr>
          <p:nvPr userDrawn="1"/>
        </p:nvSpPr>
        <p:spPr bwMode="auto">
          <a:xfrm>
            <a:off x="21823664" y="518320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79" name="文本占位符 8"/>
          <p:cNvSpPr>
            <a:spLocks noGrp="1"/>
          </p:cNvSpPr>
          <p:nvPr>
            <p:ph type="body" sz="quarter" idx="20"/>
          </p:nvPr>
        </p:nvSpPr>
        <p:spPr>
          <a:xfrm>
            <a:off x="16452911" y="6405331"/>
            <a:ext cx="5640241"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0" name="文本占位符 8"/>
          <p:cNvSpPr>
            <a:spLocks noGrp="1"/>
          </p:cNvSpPr>
          <p:nvPr>
            <p:ph type="body" sz="quarter" idx="21"/>
          </p:nvPr>
        </p:nvSpPr>
        <p:spPr>
          <a:xfrm>
            <a:off x="16517342" y="3454208"/>
            <a:ext cx="564024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sp>
        <p:nvSpPr>
          <p:cNvPr id="30"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1"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2"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类标题内容-2">
    <p:bg>
      <p:bgPr>
        <a:solidFill>
          <a:srgbClr val="FFFFFF"/>
        </a:solidFill>
        <a:effectLst/>
      </p:bgPr>
    </p:bg>
    <p:spTree>
      <p:nvGrpSpPr>
        <p:cNvPr id="1" name=""/>
        <p:cNvGrpSpPr/>
        <p:nvPr/>
      </p:nvGrpSpPr>
      <p:grpSpPr>
        <a:xfrm>
          <a:off x="0" y="0"/>
          <a:ext cx="0" cy="0"/>
          <a:chOff x="0" y="0"/>
          <a:chExt cx="0" cy="0"/>
        </a:xfrm>
      </p:grpSpPr>
      <p:sp>
        <p:nvSpPr>
          <p:cNvPr id="3" name="SmartArt 占位符 2"/>
          <p:cNvSpPr>
            <a:spLocks noGrp="1"/>
          </p:cNvSpPr>
          <p:nvPr>
            <p:ph type="pic" sz="quarter" idx="42" hasCustomPrompt="1"/>
          </p:nvPr>
        </p:nvSpPr>
        <p:spPr>
          <a:xfrm>
            <a:off x="1332445" y="3383561"/>
            <a:ext cx="6288088" cy="9206749"/>
          </a:xfrm>
        </p:spPr>
        <p:style>
          <a:lnRef idx="2">
            <a:schemeClr val="accent3"/>
          </a:lnRef>
          <a:fillRef idx="1">
            <a:schemeClr val="lt1"/>
          </a:fillRef>
          <a:effectRef idx="0">
            <a:schemeClr val="accent3"/>
          </a:effectRef>
          <a:fontRef idx="minor">
            <a:schemeClr val="dk1"/>
          </a:fontRef>
        </p:style>
        <p:txBody>
          <a:bodyPr/>
          <a:lstStyle>
            <a:lvl1pPr marL="0" indent="0">
              <a:buNone/>
              <a:defRPr/>
            </a:lvl1pPr>
          </a:lstStyle>
          <a:p>
            <a:r>
              <a:rPr lang="en-US" altLang="zh-CN" dirty="0"/>
              <a:t> </a:t>
            </a:r>
            <a:endParaRPr lang="zh-CN" altLang="en-US" dirty="0"/>
          </a:p>
        </p:txBody>
      </p:sp>
      <p:sp>
        <p:nvSpPr>
          <p:cNvPr id="5" name="SmartArt 占位符 4"/>
          <p:cNvSpPr>
            <a:spLocks noGrp="1"/>
          </p:cNvSpPr>
          <p:nvPr>
            <p:ph type="pic" sz="quarter" idx="43" hasCustomPrompt="1"/>
          </p:nvPr>
        </p:nvSpPr>
        <p:spPr>
          <a:xfrm>
            <a:off x="1332445" y="11542561"/>
            <a:ext cx="6288088" cy="1047750"/>
          </a:xfrm>
          <a:solidFill>
            <a:schemeClr val="accent3"/>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66" name="文本占位符 8"/>
          <p:cNvSpPr>
            <a:spLocks noGrp="1"/>
          </p:cNvSpPr>
          <p:nvPr>
            <p:ph type="body" sz="quarter" idx="25" hasCustomPrompt="1"/>
          </p:nvPr>
        </p:nvSpPr>
        <p:spPr>
          <a:xfrm>
            <a:off x="1332445" y="11671093"/>
            <a:ext cx="6288088" cy="919218"/>
          </a:xfrm>
        </p:spPr>
        <p:txBody>
          <a:bodyPr>
            <a:noAutofit/>
          </a:bodyPr>
          <a:lstStyle>
            <a:lvl1pPr marL="0" indent="0" algn="ctr">
              <a:lnSpc>
                <a:spcPct val="150000"/>
              </a:lnSpc>
              <a:buNone/>
              <a:defRPr sz="3400" b="1"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7" name="文本占位符 2"/>
          <p:cNvSpPr>
            <a:spLocks noGrp="1"/>
          </p:cNvSpPr>
          <p:nvPr>
            <p:ph type="body" sz="quarter" idx="41" hasCustomPrompt="1"/>
          </p:nvPr>
        </p:nvSpPr>
        <p:spPr>
          <a:xfrm>
            <a:off x="3245417" y="3531048"/>
            <a:ext cx="2462145" cy="1659944"/>
          </a:xfrm>
        </p:spPr>
        <p:txBody>
          <a:bodyPr>
            <a:noAutofit/>
          </a:bodyPr>
          <a:lstStyle>
            <a:lvl1pPr marL="0" indent="0" algn="ctr">
              <a:buNone/>
              <a:defRPr sz="8000" b="1">
                <a:solidFill>
                  <a:schemeClr val="accent3"/>
                </a:solidFill>
              </a:defRPr>
            </a:lvl1pPr>
          </a:lstStyle>
          <a:p>
            <a:pPr lvl="0"/>
            <a:r>
              <a:rPr lang="en-US" altLang="zh-CN" dirty="0"/>
              <a:t>01</a:t>
            </a:r>
            <a:endParaRPr lang="zh-CN" altLang="en-US" dirty="0"/>
          </a:p>
        </p:txBody>
      </p:sp>
      <p:sp>
        <p:nvSpPr>
          <p:cNvPr id="25" name="文本占位符 8"/>
          <p:cNvSpPr>
            <a:spLocks noGrp="1"/>
          </p:cNvSpPr>
          <p:nvPr>
            <p:ph type="body" sz="quarter" idx="29" hasCustomPrompt="1"/>
          </p:nvPr>
        </p:nvSpPr>
        <p:spPr>
          <a:xfrm>
            <a:off x="1674532" y="5190992"/>
            <a:ext cx="5603914" cy="5615638"/>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3" name="SmartArt 占位符 2"/>
          <p:cNvSpPr>
            <a:spLocks noGrp="1"/>
          </p:cNvSpPr>
          <p:nvPr>
            <p:ph type="pic" sz="quarter" idx="44" hasCustomPrompt="1"/>
          </p:nvPr>
        </p:nvSpPr>
        <p:spPr>
          <a:xfrm>
            <a:off x="8900990" y="3383560"/>
            <a:ext cx="6288088" cy="9206749"/>
          </a:xfrm>
        </p:spPr>
        <p:style>
          <a:lnRef idx="2">
            <a:schemeClr val="accent3"/>
          </a:lnRef>
          <a:fillRef idx="1">
            <a:schemeClr val="lt1"/>
          </a:fillRef>
          <a:effectRef idx="0">
            <a:schemeClr val="accent3"/>
          </a:effectRef>
          <a:fontRef idx="minor">
            <a:schemeClr val="dk1"/>
          </a:fontRef>
        </p:style>
        <p:txBody>
          <a:bodyPr/>
          <a:lstStyle>
            <a:lvl1pPr marL="0" indent="0">
              <a:buNone/>
              <a:defRPr/>
            </a:lvl1pPr>
          </a:lstStyle>
          <a:p>
            <a:r>
              <a:rPr lang="en-US" altLang="zh-CN" dirty="0"/>
              <a:t> </a:t>
            </a:r>
            <a:endParaRPr lang="zh-CN" altLang="en-US" dirty="0"/>
          </a:p>
        </p:txBody>
      </p:sp>
      <p:sp>
        <p:nvSpPr>
          <p:cNvPr id="34" name="SmartArt 占位符 4"/>
          <p:cNvSpPr>
            <a:spLocks noGrp="1"/>
          </p:cNvSpPr>
          <p:nvPr>
            <p:ph type="pic" sz="quarter" idx="45" hasCustomPrompt="1"/>
          </p:nvPr>
        </p:nvSpPr>
        <p:spPr>
          <a:xfrm>
            <a:off x="8900990" y="11542560"/>
            <a:ext cx="6288088" cy="1047750"/>
          </a:xfrm>
          <a:solidFill>
            <a:schemeClr val="accent3"/>
          </a:solidFill>
        </p:spPr>
        <p:txBody>
          <a:bodyPr/>
          <a:lstStyle>
            <a:lvl1pPr marL="0" indent="0">
              <a:buNone/>
              <a:defRPr/>
            </a:lvl1pPr>
          </a:lstStyle>
          <a:p>
            <a:r>
              <a:rPr lang="en-US" altLang="zh-CN" dirty="0"/>
              <a:t> </a:t>
            </a:r>
            <a:endParaRPr lang="zh-CN" altLang="en-US" dirty="0"/>
          </a:p>
        </p:txBody>
      </p:sp>
      <p:sp>
        <p:nvSpPr>
          <p:cNvPr id="35" name="文本占位符 8"/>
          <p:cNvSpPr>
            <a:spLocks noGrp="1"/>
          </p:cNvSpPr>
          <p:nvPr>
            <p:ph type="body" sz="quarter" idx="46" hasCustomPrompt="1"/>
          </p:nvPr>
        </p:nvSpPr>
        <p:spPr>
          <a:xfrm>
            <a:off x="8900990" y="11671092"/>
            <a:ext cx="6288088" cy="919218"/>
          </a:xfrm>
        </p:spPr>
        <p:txBody>
          <a:bodyPr>
            <a:noAutofit/>
          </a:bodyPr>
          <a:lstStyle>
            <a:lvl1pPr marL="0" indent="0" algn="ctr">
              <a:lnSpc>
                <a:spcPct val="150000"/>
              </a:lnSpc>
              <a:buNone/>
              <a:defRPr sz="3400" b="1"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6" name="文本占位符 2"/>
          <p:cNvSpPr>
            <a:spLocks noGrp="1"/>
          </p:cNvSpPr>
          <p:nvPr>
            <p:ph type="body" sz="quarter" idx="47" hasCustomPrompt="1"/>
          </p:nvPr>
        </p:nvSpPr>
        <p:spPr>
          <a:xfrm>
            <a:off x="10813962" y="3531047"/>
            <a:ext cx="2462145" cy="1659944"/>
          </a:xfrm>
        </p:spPr>
        <p:txBody>
          <a:bodyPr>
            <a:noAutofit/>
          </a:bodyPr>
          <a:lstStyle>
            <a:lvl1pPr marL="0" indent="0" algn="ctr">
              <a:buNone/>
              <a:defRPr sz="8000" b="1">
                <a:solidFill>
                  <a:schemeClr val="accent3"/>
                </a:solidFill>
              </a:defRPr>
            </a:lvl1pPr>
          </a:lstStyle>
          <a:p>
            <a:pPr lvl="0"/>
            <a:r>
              <a:rPr lang="en-US" altLang="zh-CN" dirty="0"/>
              <a:t>02</a:t>
            </a:r>
            <a:endParaRPr lang="zh-CN" altLang="en-US" dirty="0"/>
          </a:p>
        </p:txBody>
      </p:sp>
      <p:sp>
        <p:nvSpPr>
          <p:cNvPr id="39" name="文本占位符 8"/>
          <p:cNvSpPr>
            <a:spLocks noGrp="1"/>
          </p:cNvSpPr>
          <p:nvPr>
            <p:ph type="body" sz="quarter" idx="48" hasCustomPrompt="1"/>
          </p:nvPr>
        </p:nvSpPr>
        <p:spPr>
          <a:xfrm>
            <a:off x="9243077" y="5190991"/>
            <a:ext cx="5603914" cy="5615638"/>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0" name="SmartArt 占位符 2"/>
          <p:cNvSpPr>
            <a:spLocks noGrp="1"/>
          </p:cNvSpPr>
          <p:nvPr>
            <p:ph type="pic" sz="quarter" idx="49" hasCustomPrompt="1"/>
          </p:nvPr>
        </p:nvSpPr>
        <p:spPr>
          <a:xfrm>
            <a:off x="16573500" y="3383560"/>
            <a:ext cx="6288088" cy="9206749"/>
          </a:xfrm>
        </p:spPr>
        <p:style>
          <a:lnRef idx="2">
            <a:schemeClr val="accent3"/>
          </a:lnRef>
          <a:fillRef idx="1">
            <a:schemeClr val="lt1"/>
          </a:fillRef>
          <a:effectRef idx="0">
            <a:schemeClr val="accent3"/>
          </a:effectRef>
          <a:fontRef idx="minor">
            <a:schemeClr val="dk1"/>
          </a:fontRef>
        </p:style>
        <p:txBody>
          <a:bodyPr/>
          <a:lstStyle>
            <a:lvl1pPr marL="0" indent="0">
              <a:buNone/>
              <a:defRPr/>
            </a:lvl1pPr>
          </a:lstStyle>
          <a:p>
            <a:r>
              <a:rPr lang="en-US" altLang="zh-CN" dirty="0"/>
              <a:t> </a:t>
            </a:r>
            <a:endParaRPr lang="zh-CN" altLang="en-US" dirty="0"/>
          </a:p>
        </p:txBody>
      </p:sp>
      <p:sp>
        <p:nvSpPr>
          <p:cNvPr id="41" name="SmartArt 占位符 4"/>
          <p:cNvSpPr>
            <a:spLocks noGrp="1"/>
          </p:cNvSpPr>
          <p:nvPr>
            <p:ph type="pic" sz="quarter" idx="50" hasCustomPrompt="1"/>
          </p:nvPr>
        </p:nvSpPr>
        <p:spPr>
          <a:xfrm>
            <a:off x="16573500" y="11542560"/>
            <a:ext cx="6288088" cy="1047750"/>
          </a:xfrm>
          <a:solidFill>
            <a:schemeClr val="accent3"/>
          </a:solidFill>
        </p:spPr>
        <p:txBody>
          <a:bodyPr/>
          <a:lstStyle>
            <a:lvl1pPr marL="0" indent="0">
              <a:buNone/>
              <a:defRPr/>
            </a:lvl1pPr>
          </a:lstStyle>
          <a:p>
            <a:r>
              <a:rPr lang="en-US" altLang="zh-CN" dirty="0"/>
              <a:t> </a:t>
            </a:r>
            <a:endParaRPr lang="zh-CN" altLang="en-US" dirty="0"/>
          </a:p>
        </p:txBody>
      </p:sp>
      <p:sp>
        <p:nvSpPr>
          <p:cNvPr id="42" name="文本占位符 8"/>
          <p:cNvSpPr>
            <a:spLocks noGrp="1"/>
          </p:cNvSpPr>
          <p:nvPr>
            <p:ph type="body" sz="quarter" idx="51" hasCustomPrompt="1"/>
          </p:nvPr>
        </p:nvSpPr>
        <p:spPr>
          <a:xfrm>
            <a:off x="16573500" y="11671092"/>
            <a:ext cx="6288088" cy="919218"/>
          </a:xfrm>
        </p:spPr>
        <p:txBody>
          <a:bodyPr>
            <a:noAutofit/>
          </a:bodyPr>
          <a:lstStyle>
            <a:lvl1pPr marL="0" indent="0" algn="ctr">
              <a:lnSpc>
                <a:spcPct val="150000"/>
              </a:lnSpc>
              <a:buNone/>
              <a:defRPr sz="3400" b="1"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3" name="文本占位符 2"/>
          <p:cNvSpPr>
            <a:spLocks noGrp="1"/>
          </p:cNvSpPr>
          <p:nvPr>
            <p:ph type="body" sz="quarter" idx="52" hasCustomPrompt="1"/>
          </p:nvPr>
        </p:nvSpPr>
        <p:spPr>
          <a:xfrm>
            <a:off x="18486472" y="3531047"/>
            <a:ext cx="2462145" cy="1659944"/>
          </a:xfrm>
        </p:spPr>
        <p:txBody>
          <a:bodyPr>
            <a:noAutofit/>
          </a:bodyPr>
          <a:lstStyle>
            <a:lvl1pPr marL="0" indent="0" algn="ctr">
              <a:buNone/>
              <a:defRPr sz="8000" b="1">
                <a:solidFill>
                  <a:schemeClr val="accent3"/>
                </a:solidFill>
              </a:defRPr>
            </a:lvl1pPr>
          </a:lstStyle>
          <a:p>
            <a:pPr lvl="0"/>
            <a:r>
              <a:rPr lang="en-US" altLang="zh-CN" dirty="0"/>
              <a:t>03</a:t>
            </a:r>
            <a:endParaRPr lang="zh-CN" altLang="en-US" dirty="0"/>
          </a:p>
        </p:txBody>
      </p:sp>
      <p:sp>
        <p:nvSpPr>
          <p:cNvPr id="44" name="文本占位符 8"/>
          <p:cNvSpPr>
            <a:spLocks noGrp="1"/>
          </p:cNvSpPr>
          <p:nvPr>
            <p:ph type="body" sz="quarter" idx="53" hasCustomPrompt="1"/>
          </p:nvPr>
        </p:nvSpPr>
        <p:spPr>
          <a:xfrm>
            <a:off x="16915587" y="5190991"/>
            <a:ext cx="5603914" cy="5615638"/>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类标题+内容-3">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10" name="组合 9"/>
          <p:cNvGrpSpPr/>
          <p:nvPr userDrawn="1"/>
        </p:nvGrpSpPr>
        <p:grpSpPr>
          <a:xfrm>
            <a:off x="1498588" y="3412892"/>
            <a:ext cx="6591935" cy="9392920"/>
            <a:chOff x="1203618" y="2662616"/>
            <a:chExt cx="6591935" cy="9392920"/>
          </a:xfrm>
        </p:grpSpPr>
        <p:sp>
          <p:nvSpPr>
            <p:cNvPr id="58" name="矩形 57"/>
            <p:cNvSpPr/>
            <p:nvPr/>
          </p:nvSpPr>
          <p:spPr>
            <a:xfrm>
              <a:off x="1203618" y="5492176"/>
              <a:ext cx="6581140"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204253" y="2662616"/>
              <a:ext cx="6591300"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userDrawn="1"/>
        </p:nvGrpSpPr>
        <p:grpSpPr>
          <a:xfrm>
            <a:off x="4255440" y="2768685"/>
            <a:ext cx="1078865" cy="1252220"/>
            <a:chOff x="3960470" y="2018409"/>
            <a:chExt cx="1078865" cy="1252220"/>
          </a:xfrm>
        </p:grpSpPr>
        <p:sp>
          <p:nvSpPr>
            <p:cNvPr id="63" name="六边形 62"/>
            <p:cNvSpPr/>
            <p:nvPr userDrawn="1"/>
          </p:nvSpPr>
          <p:spPr>
            <a:xfrm rot="5400000">
              <a:off x="3873793" y="2105086"/>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book-hand-drawn-open-pages_35781"/>
            <p:cNvSpPr>
              <a:spLocks noChangeAspect="1"/>
            </p:cNvSpPr>
            <p:nvPr/>
          </p:nvSpPr>
          <p:spPr bwMode="auto">
            <a:xfrm>
              <a:off x="4204628" y="2403536"/>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56" name="文本占位符 8"/>
          <p:cNvSpPr>
            <a:spLocks noGrp="1"/>
          </p:cNvSpPr>
          <p:nvPr>
            <p:ph type="body" sz="quarter" idx="23"/>
          </p:nvPr>
        </p:nvSpPr>
        <p:spPr>
          <a:xfrm>
            <a:off x="2140164" y="4286843"/>
            <a:ext cx="5309419"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66" name="文本占位符 8"/>
          <p:cNvSpPr>
            <a:spLocks noGrp="1"/>
          </p:cNvSpPr>
          <p:nvPr>
            <p:ph type="body" sz="quarter" idx="24"/>
          </p:nvPr>
        </p:nvSpPr>
        <p:spPr>
          <a:xfrm>
            <a:off x="1784372" y="6501532"/>
            <a:ext cx="600957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84" name="组合 83"/>
          <p:cNvGrpSpPr/>
          <p:nvPr userDrawn="1"/>
        </p:nvGrpSpPr>
        <p:grpSpPr>
          <a:xfrm>
            <a:off x="8731464" y="3417804"/>
            <a:ext cx="6591935" cy="9392920"/>
            <a:chOff x="1203618" y="2662616"/>
            <a:chExt cx="6591935" cy="9392920"/>
          </a:xfrm>
        </p:grpSpPr>
        <p:sp>
          <p:nvSpPr>
            <p:cNvPr id="85" name="矩形 84"/>
            <p:cNvSpPr/>
            <p:nvPr/>
          </p:nvSpPr>
          <p:spPr>
            <a:xfrm>
              <a:off x="1203618" y="5492176"/>
              <a:ext cx="6581140"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204253" y="2662616"/>
              <a:ext cx="6591300"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userDrawn="1"/>
        </p:nvGrpSpPr>
        <p:grpSpPr>
          <a:xfrm>
            <a:off x="11488316" y="2773597"/>
            <a:ext cx="1078865" cy="1252220"/>
            <a:chOff x="3960470" y="2018409"/>
            <a:chExt cx="1078865" cy="1252220"/>
          </a:xfrm>
        </p:grpSpPr>
        <p:sp>
          <p:nvSpPr>
            <p:cNvPr id="88" name="六边形 87"/>
            <p:cNvSpPr/>
            <p:nvPr userDrawn="1"/>
          </p:nvSpPr>
          <p:spPr>
            <a:xfrm rot="5400000">
              <a:off x="3873793" y="2105086"/>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book-hand-drawn-open-pages_35781"/>
            <p:cNvSpPr>
              <a:spLocks noChangeAspect="1"/>
            </p:cNvSpPr>
            <p:nvPr/>
          </p:nvSpPr>
          <p:spPr bwMode="auto">
            <a:xfrm>
              <a:off x="4204628" y="2403536"/>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90" name="文本占位符 8"/>
          <p:cNvSpPr>
            <a:spLocks noGrp="1"/>
          </p:cNvSpPr>
          <p:nvPr>
            <p:ph type="body" sz="quarter" idx="25"/>
          </p:nvPr>
        </p:nvSpPr>
        <p:spPr>
          <a:xfrm>
            <a:off x="9373040" y="4291755"/>
            <a:ext cx="5309419"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91" name="文本占位符 8"/>
          <p:cNvSpPr>
            <a:spLocks noGrp="1"/>
          </p:cNvSpPr>
          <p:nvPr>
            <p:ph type="body" sz="quarter" idx="26"/>
          </p:nvPr>
        </p:nvSpPr>
        <p:spPr>
          <a:xfrm>
            <a:off x="9017248" y="6506444"/>
            <a:ext cx="600957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92" name="组合 91"/>
          <p:cNvGrpSpPr/>
          <p:nvPr userDrawn="1"/>
        </p:nvGrpSpPr>
        <p:grpSpPr>
          <a:xfrm>
            <a:off x="15978316" y="3412892"/>
            <a:ext cx="6591935" cy="9392920"/>
            <a:chOff x="1203618" y="2662616"/>
            <a:chExt cx="6591935" cy="9392920"/>
          </a:xfrm>
        </p:grpSpPr>
        <p:sp>
          <p:nvSpPr>
            <p:cNvPr id="93" name="矩形 92"/>
            <p:cNvSpPr/>
            <p:nvPr/>
          </p:nvSpPr>
          <p:spPr>
            <a:xfrm>
              <a:off x="1203618" y="5492176"/>
              <a:ext cx="6581140"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1204253" y="2662616"/>
              <a:ext cx="6591300"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userDrawn="1"/>
        </p:nvGrpSpPr>
        <p:grpSpPr>
          <a:xfrm>
            <a:off x="18735168" y="2768685"/>
            <a:ext cx="1078865" cy="1252220"/>
            <a:chOff x="3960470" y="2018409"/>
            <a:chExt cx="1078865" cy="1252220"/>
          </a:xfrm>
        </p:grpSpPr>
        <p:sp>
          <p:nvSpPr>
            <p:cNvPr id="96" name="六边形 95"/>
            <p:cNvSpPr/>
            <p:nvPr userDrawn="1"/>
          </p:nvSpPr>
          <p:spPr>
            <a:xfrm rot="5400000">
              <a:off x="3873793" y="2105086"/>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book-hand-drawn-open-pages_35781"/>
            <p:cNvSpPr>
              <a:spLocks noChangeAspect="1"/>
            </p:cNvSpPr>
            <p:nvPr/>
          </p:nvSpPr>
          <p:spPr bwMode="auto">
            <a:xfrm>
              <a:off x="4204628" y="2403536"/>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98" name="文本占位符 8"/>
          <p:cNvSpPr>
            <a:spLocks noGrp="1"/>
          </p:cNvSpPr>
          <p:nvPr>
            <p:ph type="body" sz="quarter" idx="27"/>
          </p:nvPr>
        </p:nvSpPr>
        <p:spPr>
          <a:xfrm>
            <a:off x="16619892" y="4286843"/>
            <a:ext cx="5309419"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99" name="文本占位符 8"/>
          <p:cNvSpPr>
            <a:spLocks noGrp="1"/>
          </p:cNvSpPr>
          <p:nvPr>
            <p:ph type="body" sz="quarter" idx="28"/>
          </p:nvPr>
        </p:nvSpPr>
        <p:spPr>
          <a:xfrm>
            <a:off x="16264100" y="6501532"/>
            <a:ext cx="600957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30"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1"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2" name="文本占位符 6"/>
          <p:cNvSpPr>
            <a:spLocks noGrp="1"/>
          </p:cNvSpPr>
          <p:nvPr>
            <p:ph type="body" sz="quarter" idx="29"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列纯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2" name="文本占位符 8"/>
          <p:cNvSpPr>
            <a:spLocks noGrp="1"/>
          </p:cNvSpPr>
          <p:nvPr>
            <p:ph type="body" sz="quarter" idx="32" hasCustomPrompt="1"/>
          </p:nvPr>
        </p:nvSpPr>
        <p:spPr>
          <a:xfrm>
            <a:off x="1798793" y="4937084"/>
            <a:ext cx="4771729" cy="6664032"/>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zh-CN" altLang="en-US" dirty="0"/>
          </a:p>
        </p:txBody>
      </p:sp>
      <p:sp>
        <p:nvSpPr>
          <p:cNvPr id="15" name="文本占位符 8"/>
          <p:cNvSpPr>
            <a:spLocks noGrp="1"/>
          </p:cNvSpPr>
          <p:nvPr>
            <p:ph type="body" sz="quarter" idx="33" hasCustomPrompt="1"/>
          </p:nvPr>
        </p:nvSpPr>
        <p:spPr>
          <a:xfrm>
            <a:off x="7140409" y="4937084"/>
            <a:ext cx="4771729" cy="666403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zh-CN" altLang="en-US" dirty="0"/>
          </a:p>
        </p:txBody>
      </p:sp>
      <p:sp>
        <p:nvSpPr>
          <p:cNvPr id="16" name="文本占位符 8"/>
          <p:cNvSpPr>
            <a:spLocks noGrp="1"/>
          </p:cNvSpPr>
          <p:nvPr>
            <p:ph type="body" sz="quarter" idx="34" hasCustomPrompt="1"/>
          </p:nvPr>
        </p:nvSpPr>
        <p:spPr>
          <a:xfrm>
            <a:off x="12443929" y="4937084"/>
            <a:ext cx="4771729" cy="666403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zh-CN" altLang="en-US" dirty="0"/>
          </a:p>
        </p:txBody>
      </p:sp>
      <p:sp>
        <p:nvSpPr>
          <p:cNvPr id="17" name="文本占位符 8"/>
          <p:cNvSpPr>
            <a:spLocks noGrp="1"/>
          </p:cNvSpPr>
          <p:nvPr>
            <p:ph type="body" sz="quarter" idx="35" hasCustomPrompt="1"/>
          </p:nvPr>
        </p:nvSpPr>
        <p:spPr>
          <a:xfrm>
            <a:off x="17763324" y="4937084"/>
            <a:ext cx="4771729" cy="666403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zh-CN" altLang="en-US" dirty="0"/>
          </a:p>
        </p:txBody>
      </p:sp>
      <p:sp>
        <p:nvSpPr>
          <p:cNvPr id="18"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9"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0"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标题+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6" name="文本占位符 8"/>
          <p:cNvSpPr>
            <a:spLocks noGrp="1"/>
          </p:cNvSpPr>
          <p:nvPr>
            <p:ph type="body" sz="quarter" idx="25" hasCustomPrompt="1"/>
          </p:nvPr>
        </p:nvSpPr>
        <p:spPr>
          <a:xfrm>
            <a:off x="2799770"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8" name="文本占位符 8"/>
          <p:cNvSpPr>
            <a:spLocks noGrp="1"/>
          </p:cNvSpPr>
          <p:nvPr>
            <p:ph type="body" sz="quarter" idx="29" hasCustomPrompt="1"/>
          </p:nvPr>
        </p:nvSpPr>
        <p:spPr>
          <a:xfrm>
            <a:off x="2799770"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60" name="文本占位符 8"/>
          <p:cNvSpPr>
            <a:spLocks noGrp="1"/>
          </p:cNvSpPr>
          <p:nvPr>
            <p:ph type="body" sz="quarter" idx="34" hasCustomPrompt="1"/>
          </p:nvPr>
        </p:nvSpPr>
        <p:spPr>
          <a:xfrm rot="5400000">
            <a:off x="2422570" y="4748404"/>
            <a:ext cx="4201131" cy="3636484"/>
          </a:xfrm>
          <a:prstGeom prst="hexagon">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63" name="图片占位符 3"/>
          <p:cNvSpPr>
            <a:spLocks noGrp="1"/>
          </p:cNvSpPr>
          <p:nvPr>
            <p:ph type="pic" sz="quarter" idx="18" hasCustomPrompt="1"/>
          </p:nvPr>
        </p:nvSpPr>
        <p:spPr>
          <a:xfrm>
            <a:off x="3745749" y="5780166"/>
            <a:ext cx="1554772" cy="1555766"/>
          </a:xfrm>
          <a:prstGeom prst="rect">
            <a:avLst/>
          </a:prstGeom>
        </p:spPr>
        <p:txBody>
          <a:bodyPr>
            <a:normAutofit/>
          </a:bodyPr>
          <a:lstStyle>
            <a:lvl1pPr algn="ctr">
              <a:lnSpc>
                <a:spcPct val="150000"/>
              </a:lnSpc>
              <a:defRPr sz="2000">
                <a:solidFill>
                  <a:schemeClr val="bg2"/>
                </a:solidFill>
              </a:defRPr>
            </a:lvl1pPr>
          </a:lstStyle>
          <a:p>
            <a:r>
              <a:rPr lang="zh-CN" altLang="en-US" dirty="0"/>
              <a:t>请替换图标</a:t>
            </a:r>
            <a:endParaRPr lang="zh-CN" altLang="en-US" dirty="0"/>
          </a:p>
        </p:txBody>
      </p:sp>
      <p:sp>
        <p:nvSpPr>
          <p:cNvPr id="64" name="文本占位符 8"/>
          <p:cNvSpPr>
            <a:spLocks noGrp="1"/>
          </p:cNvSpPr>
          <p:nvPr>
            <p:ph type="body" sz="quarter" idx="35" hasCustomPrompt="1"/>
          </p:nvPr>
        </p:nvSpPr>
        <p:spPr>
          <a:xfrm>
            <a:off x="7909653"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6" name="文本占位符 8"/>
          <p:cNvSpPr>
            <a:spLocks noGrp="1"/>
          </p:cNvSpPr>
          <p:nvPr>
            <p:ph type="body" sz="quarter" idx="36" hasCustomPrompt="1"/>
          </p:nvPr>
        </p:nvSpPr>
        <p:spPr>
          <a:xfrm>
            <a:off x="7909653"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75" name="文本占位符 8"/>
          <p:cNvSpPr>
            <a:spLocks noGrp="1"/>
          </p:cNvSpPr>
          <p:nvPr>
            <p:ph type="body" sz="quarter" idx="37" hasCustomPrompt="1"/>
          </p:nvPr>
        </p:nvSpPr>
        <p:spPr>
          <a:xfrm rot="5400000">
            <a:off x="7532453" y="4748404"/>
            <a:ext cx="4201131" cy="3636484"/>
          </a:xfrm>
          <a:prstGeom prst="hexagon">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76" name="图片占位符 3"/>
          <p:cNvSpPr>
            <a:spLocks noGrp="1"/>
          </p:cNvSpPr>
          <p:nvPr>
            <p:ph type="pic" sz="quarter" idx="38" hasCustomPrompt="1"/>
          </p:nvPr>
        </p:nvSpPr>
        <p:spPr>
          <a:xfrm>
            <a:off x="8855632" y="5780166"/>
            <a:ext cx="1554772" cy="1555766"/>
          </a:xfrm>
          <a:prstGeom prst="rect">
            <a:avLst/>
          </a:prstGeom>
        </p:spPr>
        <p:txBody>
          <a:bodyPr>
            <a:normAutofit/>
          </a:bodyPr>
          <a:lstStyle>
            <a:lvl1pPr algn="ctr">
              <a:lnSpc>
                <a:spcPct val="150000"/>
              </a:lnSpc>
              <a:defRPr sz="2000">
                <a:solidFill>
                  <a:schemeClr val="bg2"/>
                </a:solidFill>
              </a:defRPr>
            </a:lvl1pPr>
          </a:lstStyle>
          <a:p>
            <a:r>
              <a:rPr lang="zh-CN" altLang="en-US" dirty="0"/>
              <a:t>请替换图标</a:t>
            </a:r>
            <a:endParaRPr lang="zh-CN" altLang="en-US" dirty="0"/>
          </a:p>
        </p:txBody>
      </p:sp>
      <p:sp>
        <p:nvSpPr>
          <p:cNvPr id="77" name="文本占位符 8"/>
          <p:cNvSpPr>
            <a:spLocks noGrp="1"/>
          </p:cNvSpPr>
          <p:nvPr>
            <p:ph type="body" sz="quarter" idx="39" hasCustomPrompt="1"/>
          </p:nvPr>
        </p:nvSpPr>
        <p:spPr>
          <a:xfrm>
            <a:off x="13019535"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8" name="文本占位符 8"/>
          <p:cNvSpPr>
            <a:spLocks noGrp="1"/>
          </p:cNvSpPr>
          <p:nvPr>
            <p:ph type="body" sz="quarter" idx="40" hasCustomPrompt="1"/>
          </p:nvPr>
        </p:nvSpPr>
        <p:spPr>
          <a:xfrm>
            <a:off x="13019535"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79" name="文本占位符 8"/>
          <p:cNvSpPr>
            <a:spLocks noGrp="1"/>
          </p:cNvSpPr>
          <p:nvPr>
            <p:ph type="body" sz="quarter" idx="41" hasCustomPrompt="1"/>
          </p:nvPr>
        </p:nvSpPr>
        <p:spPr>
          <a:xfrm rot="5400000">
            <a:off x="12642335" y="4748404"/>
            <a:ext cx="4201131" cy="3636484"/>
          </a:xfrm>
          <a:prstGeom prst="hexagon">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80" name="图片占位符 3"/>
          <p:cNvSpPr>
            <a:spLocks noGrp="1"/>
          </p:cNvSpPr>
          <p:nvPr>
            <p:ph type="pic" sz="quarter" idx="42" hasCustomPrompt="1"/>
          </p:nvPr>
        </p:nvSpPr>
        <p:spPr>
          <a:xfrm>
            <a:off x="13965514" y="5780166"/>
            <a:ext cx="1554772" cy="1555766"/>
          </a:xfrm>
          <a:prstGeom prst="rect">
            <a:avLst/>
          </a:prstGeom>
        </p:spPr>
        <p:txBody>
          <a:bodyPr>
            <a:normAutofit/>
          </a:bodyPr>
          <a:lstStyle>
            <a:lvl1pPr algn="ctr">
              <a:lnSpc>
                <a:spcPct val="150000"/>
              </a:lnSpc>
              <a:defRPr sz="2000">
                <a:solidFill>
                  <a:schemeClr val="bg2"/>
                </a:solidFill>
              </a:defRPr>
            </a:lvl1pPr>
          </a:lstStyle>
          <a:p>
            <a:r>
              <a:rPr lang="zh-CN" altLang="en-US" dirty="0"/>
              <a:t>请替换图标</a:t>
            </a:r>
            <a:endParaRPr lang="zh-CN" altLang="en-US" dirty="0"/>
          </a:p>
        </p:txBody>
      </p:sp>
      <p:sp>
        <p:nvSpPr>
          <p:cNvPr id="81" name="文本占位符 8"/>
          <p:cNvSpPr>
            <a:spLocks noGrp="1"/>
          </p:cNvSpPr>
          <p:nvPr>
            <p:ph type="body" sz="quarter" idx="43" hasCustomPrompt="1"/>
          </p:nvPr>
        </p:nvSpPr>
        <p:spPr>
          <a:xfrm>
            <a:off x="18129416"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2" name="文本占位符 8"/>
          <p:cNvSpPr>
            <a:spLocks noGrp="1"/>
          </p:cNvSpPr>
          <p:nvPr>
            <p:ph type="body" sz="quarter" idx="44" hasCustomPrompt="1"/>
          </p:nvPr>
        </p:nvSpPr>
        <p:spPr>
          <a:xfrm>
            <a:off x="18129416"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3" name="文本占位符 8"/>
          <p:cNvSpPr>
            <a:spLocks noGrp="1"/>
          </p:cNvSpPr>
          <p:nvPr>
            <p:ph type="body" sz="quarter" idx="45" hasCustomPrompt="1"/>
          </p:nvPr>
        </p:nvSpPr>
        <p:spPr>
          <a:xfrm rot="5400000">
            <a:off x="17752216" y="4748404"/>
            <a:ext cx="4201131" cy="3636484"/>
          </a:xfrm>
          <a:prstGeom prst="hexagon">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84" name="图片占位符 3"/>
          <p:cNvSpPr>
            <a:spLocks noGrp="1"/>
          </p:cNvSpPr>
          <p:nvPr>
            <p:ph type="pic" sz="quarter" idx="46" hasCustomPrompt="1"/>
          </p:nvPr>
        </p:nvSpPr>
        <p:spPr>
          <a:xfrm>
            <a:off x="19075395" y="5780166"/>
            <a:ext cx="1554772" cy="1555766"/>
          </a:xfrm>
          <a:prstGeom prst="rect">
            <a:avLst/>
          </a:prstGeom>
        </p:spPr>
        <p:txBody>
          <a:bodyPr>
            <a:normAutofit/>
          </a:bodyPr>
          <a:lstStyle>
            <a:lvl1pPr algn="ctr">
              <a:lnSpc>
                <a:spcPct val="150000"/>
              </a:lnSpc>
              <a:defRPr sz="2000">
                <a:solidFill>
                  <a:schemeClr val="bg2"/>
                </a:solidFill>
              </a:defRPr>
            </a:lvl1pPr>
          </a:lstStyle>
          <a:p>
            <a:r>
              <a:rPr lang="zh-CN" altLang="en-US" dirty="0"/>
              <a:t>请替换图标</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1325370" y="11180188"/>
            <a:ext cx="21469735" cy="1113332"/>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1325370" y="1279256"/>
            <a:ext cx="21469735" cy="9087782"/>
          </a:xfrm>
        </p:spPr>
        <p:txBody>
          <a:bodyPr vert="horz" lIns="101600" tIns="0" rIns="82550" bIns="0" rtlCol="0">
            <a:noAutofit/>
          </a:bodyPr>
          <a:lstStyle>
            <a:lvl1pPr marL="452120" marR="0" lvl="0"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904240" marR="0" lvl="1" indent="0" algn="l" defTabSz="914400" rtl="0" eaLnBrk="1" fontAlgn="auto" latinLnBrk="0" hangingPunct="1">
              <a:lnSpc>
                <a:spcPct val="130000"/>
              </a:lnSpc>
              <a:spcBef>
                <a:spcPct val="1000"/>
              </a:spcBef>
              <a:spcAft>
                <a:spcPts val="1000"/>
              </a:spcAft>
              <a:buFont typeface="Arial" panose="020B0604020202020204" pitchFamily="34" charset="0"/>
              <a:buNone/>
              <a:tabLst>
                <a:tab pos="1609725" algn="l"/>
              </a:tabLst>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2261235" marR="0" lvl="2"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3166110" marR="0" lvl="3"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4070350" marR="0" lvl="4"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标题+内容-2">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6" name="文本占位符 8"/>
          <p:cNvSpPr>
            <a:spLocks noGrp="1"/>
          </p:cNvSpPr>
          <p:nvPr>
            <p:ph type="body" sz="quarter" idx="25" hasCustomPrompt="1"/>
          </p:nvPr>
        </p:nvSpPr>
        <p:spPr>
          <a:xfrm>
            <a:off x="15605190" y="4493155"/>
            <a:ext cx="7169622"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8" name="文本占位符 8"/>
          <p:cNvSpPr>
            <a:spLocks noGrp="1"/>
          </p:cNvSpPr>
          <p:nvPr>
            <p:ph type="body" sz="quarter" idx="29" hasCustomPrompt="1"/>
          </p:nvPr>
        </p:nvSpPr>
        <p:spPr>
          <a:xfrm>
            <a:off x="15605190" y="5424383"/>
            <a:ext cx="7169622" cy="1631575"/>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 name="SmartArt 占位符 2"/>
          <p:cNvSpPr>
            <a:spLocks noGrp="1"/>
          </p:cNvSpPr>
          <p:nvPr>
            <p:ph type="pic" sz="quarter" idx="45" hasCustomPrompt="1"/>
          </p:nvPr>
        </p:nvSpPr>
        <p:spPr>
          <a:xfrm>
            <a:off x="12060238" y="3476452"/>
            <a:ext cx="4694154" cy="4694154"/>
          </a:xfrm>
          <a:prstGeom prst="rtTriangle">
            <a:avLst/>
          </a:prstGeom>
          <a:solidFill>
            <a:schemeClr val="accent2"/>
          </a:solidFill>
        </p:spPr>
        <p:txBody>
          <a:bodyPr/>
          <a:lstStyle>
            <a:lvl1pPr marL="0" indent="0">
              <a:buNone/>
              <a:defRPr/>
            </a:lvl1pPr>
          </a:lstStyle>
          <a:p>
            <a:r>
              <a:rPr lang="en-US" altLang="zh-CN" dirty="0"/>
              <a:t> </a:t>
            </a:r>
            <a:endParaRPr lang="zh-CN" altLang="en-US" dirty="0"/>
          </a:p>
        </p:txBody>
      </p:sp>
      <p:sp>
        <p:nvSpPr>
          <p:cNvPr id="25" name="SmartArt 占位符 2"/>
          <p:cNvSpPr>
            <a:spLocks noGrp="1"/>
          </p:cNvSpPr>
          <p:nvPr>
            <p:ph type="pic" sz="quarter" idx="46" hasCustomPrompt="1"/>
          </p:nvPr>
        </p:nvSpPr>
        <p:spPr>
          <a:xfrm rot="5400000">
            <a:off x="12068432" y="8170606"/>
            <a:ext cx="4694154" cy="4694154"/>
          </a:xfrm>
          <a:prstGeom prst="rtTriangle">
            <a:avLst/>
          </a:prstGeom>
          <a:solidFill>
            <a:schemeClr val="accent3"/>
          </a:solidFill>
        </p:spPr>
        <p:txBody>
          <a:bodyPr/>
          <a:lstStyle>
            <a:lvl1pPr marL="0" indent="0">
              <a:buNone/>
              <a:defRPr/>
            </a:lvl1pPr>
          </a:lstStyle>
          <a:p>
            <a:r>
              <a:rPr lang="en-US" altLang="zh-CN" dirty="0"/>
              <a:t> </a:t>
            </a:r>
            <a:endParaRPr lang="zh-CN" altLang="en-US" dirty="0"/>
          </a:p>
        </p:txBody>
      </p:sp>
      <p:sp>
        <p:nvSpPr>
          <p:cNvPr id="26" name="SmartArt 占位符 2"/>
          <p:cNvSpPr>
            <a:spLocks noGrp="1"/>
          </p:cNvSpPr>
          <p:nvPr>
            <p:ph type="pic" sz="quarter" idx="47" hasCustomPrompt="1"/>
          </p:nvPr>
        </p:nvSpPr>
        <p:spPr>
          <a:xfrm rot="10800000">
            <a:off x="7374278" y="8170606"/>
            <a:ext cx="4694154" cy="4694154"/>
          </a:xfrm>
          <a:prstGeom prst="rtTriangle">
            <a:avLst/>
          </a:prstGeom>
          <a:solidFill>
            <a:schemeClr val="accent4"/>
          </a:solidFill>
        </p:spPr>
        <p:txBody>
          <a:bodyPr/>
          <a:lstStyle>
            <a:lvl1pPr marL="0" indent="0">
              <a:buNone/>
              <a:defRPr/>
            </a:lvl1pPr>
          </a:lstStyle>
          <a:p>
            <a:r>
              <a:rPr lang="en-US" altLang="zh-CN" dirty="0"/>
              <a:t> </a:t>
            </a:r>
            <a:endParaRPr lang="zh-CN" altLang="en-US" dirty="0"/>
          </a:p>
        </p:txBody>
      </p:sp>
      <p:sp>
        <p:nvSpPr>
          <p:cNvPr id="27" name="SmartArt 占位符 2"/>
          <p:cNvSpPr>
            <a:spLocks noGrp="1"/>
          </p:cNvSpPr>
          <p:nvPr>
            <p:ph type="pic" sz="quarter" idx="48" hasCustomPrompt="1"/>
          </p:nvPr>
        </p:nvSpPr>
        <p:spPr>
          <a:xfrm rot="16200000">
            <a:off x="7366083" y="3476340"/>
            <a:ext cx="4694154" cy="4694154"/>
          </a:xfrm>
          <a:prstGeom prst="rtTriangle">
            <a:avLst/>
          </a:prstGeom>
          <a:solidFill>
            <a:schemeClr val="accent6"/>
          </a:solidFill>
        </p:spPr>
        <p:txBody>
          <a:bodyPr/>
          <a:lstStyle>
            <a:lvl1pPr marL="0" indent="0">
              <a:buNone/>
              <a:defRPr/>
            </a:lvl1pPr>
          </a:lstStyle>
          <a:p>
            <a:r>
              <a:rPr lang="en-US" altLang="zh-CN" dirty="0"/>
              <a:t> </a:t>
            </a:r>
            <a:endParaRPr lang="zh-CN" altLang="en-US" dirty="0"/>
          </a:p>
        </p:txBody>
      </p:sp>
      <p:sp>
        <p:nvSpPr>
          <p:cNvPr id="5" name="图片占位符 4"/>
          <p:cNvSpPr>
            <a:spLocks noGrp="1"/>
          </p:cNvSpPr>
          <p:nvPr>
            <p:ph type="pic" sz="quarter" idx="49" hasCustomPrompt="1"/>
          </p:nvPr>
        </p:nvSpPr>
        <p:spPr>
          <a:xfrm>
            <a:off x="10028238" y="6224588"/>
            <a:ext cx="1652587" cy="1651000"/>
          </a:xfrm>
        </p:spPr>
        <p:txBody>
          <a:bodyPr/>
          <a:lstStyle>
            <a:lvl1pPr marL="0" indent="0" algn="ctr">
              <a:buNone/>
              <a:defRPr>
                <a:solidFill>
                  <a:schemeClr val="bg1"/>
                </a:solidFill>
              </a:defRPr>
            </a:lvl1pPr>
          </a:lstStyle>
          <a:p>
            <a:r>
              <a:rPr lang="zh-CN" altLang="en-US" dirty="0"/>
              <a:t>图标</a:t>
            </a:r>
            <a:endParaRPr lang="zh-CN" altLang="en-US" dirty="0"/>
          </a:p>
        </p:txBody>
      </p:sp>
      <p:sp>
        <p:nvSpPr>
          <p:cNvPr id="30" name="图片占位符 4"/>
          <p:cNvSpPr>
            <a:spLocks noGrp="1"/>
          </p:cNvSpPr>
          <p:nvPr>
            <p:ph type="pic" sz="quarter" idx="50" hasCustomPrompt="1"/>
          </p:nvPr>
        </p:nvSpPr>
        <p:spPr>
          <a:xfrm>
            <a:off x="12389619" y="6224588"/>
            <a:ext cx="1652587" cy="1651000"/>
          </a:xfrm>
        </p:spPr>
        <p:txBody>
          <a:bodyPr/>
          <a:lstStyle>
            <a:lvl1pPr marL="0" indent="0" algn="ctr">
              <a:buNone/>
              <a:defRPr>
                <a:solidFill>
                  <a:schemeClr val="bg1"/>
                </a:solidFill>
              </a:defRPr>
            </a:lvl1pPr>
          </a:lstStyle>
          <a:p>
            <a:r>
              <a:rPr lang="zh-CN" altLang="en-US" dirty="0"/>
              <a:t>图标</a:t>
            </a:r>
            <a:endParaRPr lang="zh-CN" altLang="en-US" dirty="0"/>
          </a:p>
        </p:txBody>
      </p:sp>
      <p:sp>
        <p:nvSpPr>
          <p:cNvPr id="31" name="图片占位符 4"/>
          <p:cNvSpPr>
            <a:spLocks noGrp="1"/>
          </p:cNvSpPr>
          <p:nvPr>
            <p:ph type="pic" sz="quarter" idx="51" hasCustomPrompt="1"/>
          </p:nvPr>
        </p:nvSpPr>
        <p:spPr>
          <a:xfrm>
            <a:off x="10028238" y="8471198"/>
            <a:ext cx="1652587" cy="1651000"/>
          </a:xfrm>
        </p:spPr>
        <p:txBody>
          <a:bodyPr/>
          <a:lstStyle>
            <a:lvl1pPr marL="0" indent="0" algn="ctr">
              <a:buNone/>
              <a:defRPr>
                <a:solidFill>
                  <a:schemeClr val="bg1"/>
                </a:solidFill>
              </a:defRPr>
            </a:lvl1pPr>
          </a:lstStyle>
          <a:p>
            <a:r>
              <a:rPr lang="zh-CN" altLang="en-US" dirty="0"/>
              <a:t>图标</a:t>
            </a:r>
            <a:endParaRPr lang="zh-CN" altLang="en-US" dirty="0"/>
          </a:p>
        </p:txBody>
      </p:sp>
      <p:sp>
        <p:nvSpPr>
          <p:cNvPr id="32" name="图片占位符 4"/>
          <p:cNvSpPr>
            <a:spLocks noGrp="1"/>
          </p:cNvSpPr>
          <p:nvPr>
            <p:ph type="pic" sz="quarter" idx="52" hasCustomPrompt="1"/>
          </p:nvPr>
        </p:nvSpPr>
        <p:spPr>
          <a:xfrm>
            <a:off x="12389619" y="8471198"/>
            <a:ext cx="1652587" cy="1651000"/>
          </a:xfrm>
        </p:spPr>
        <p:txBody>
          <a:bodyPr/>
          <a:lstStyle>
            <a:lvl1pPr marL="0" indent="0" algn="ctr">
              <a:buNone/>
              <a:defRPr>
                <a:solidFill>
                  <a:schemeClr val="bg1"/>
                </a:solidFill>
              </a:defRPr>
            </a:lvl1pPr>
          </a:lstStyle>
          <a:p>
            <a:r>
              <a:rPr lang="zh-CN" altLang="en-US" dirty="0"/>
              <a:t>图标</a:t>
            </a:r>
            <a:endParaRPr lang="zh-CN" altLang="en-US" dirty="0"/>
          </a:p>
        </p:txBody>
      </p:sp>
      <p:sp>
        <p:nvSpPr>
          <p:cNvPr id="33" name="文本占位符 8"/>
          <p:cNvSpPr>
            <a:spLocks noGrp="1"/>
          </p:cNvSpPr>
          <p:nvPr>
            <p:ph type="body" sz="quarter" idx="53" hasCustomPrompt="1"/>
          </p:nvPr>
        </p:nvSpPr>
        <p:spPr>
          <a:xfrm>
            <a:off x="15605190" y="9354582"/>
            <a:ext cx="7169622"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4" name="文本占位符 8"/>
          <p:cNvSpPr>
            <a:spLocks noGrp="1"/>
          </p:cNvSpPr>
          <p:nvPr>
            <p:ph type="body" sz="quarter" idx="54" hasCustomPrompt="1"/>
          </p:nvPr>
        </p:nvSpPr>
        <p:spPr>
          <a:xfrm>
            <a:off x="15605190" y="10285810"/>
            <a:ext cx="7169622" cy="1631575"/>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5" name="文本占位符 8"/>
          <p:cNvSpPr>
            <a:spLocks noGrp="1"/>
          </p:cNvSpPr>
          <p:nvPr>
            <p:ph type="body" sz="quarter" idx="55" hasCustomPrompt="1"/>
          </p:nvPr>
        </p:nvSpPr>
        <p:spPr>
          <a:xfrm>
            <a:off x="1234086" y="4473562"/>
            <a:ext cx="7169622"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6" name="文本占位符 8"/>
          <p:cNvSpPr>
            <a:spLocks noGrp="1"/>
          </p:cNvSpPr>
          <p:nvPr>
            <p:ph type="body" sz="quarter" idx="56" hasCustomPrompt="1"/>
          </p:nvPr>
        </p:nvSpPr>
        <p:spPr>
          <a:xfrm>
            <a:off x="1234086" y="5404790"/>
            <a:ext cx="7169622" cy="1631575"/>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9" name="文本占位符 8"/>
          <p:cNvSpPr>
            <a:spLocks noGrp="1"/>
          </p:cNvSpPr>
          <p:nvPr>
            <p:ph type="body" sz="quarter" idx="57" hasCustomPrompt="1"/>
          </p:nvPr>
        </p:nvSpPr>
        <p:spPr>
          <a:xfrm>
            <a:off x="1234086" y="9334989"/>
            <a:ext cx="7169622"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40" name="文本占位符 8"/>
          <p:cNvSpPr>
            <a:spLocks noGrp="1"/>
          </p:cNvSpPr>
          <p:nvPr>
            <p:ph type="body" sz="quarter" idx="58" hasCustomPrompt="1"/>
          </p:nvPr>
        </p:nvSpPr>
        <p:spPr>
          <a:xfrm>
            <a:off x="1234086" y="10266217"/>
            <a:ext cx="7169622" cy="1631575"/>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类标题和内容-3">
    <p:bg>
      <p:bgPr>
        <a:solidFill>
          <a:srgbClr val="FFFFFF"/>
        </a:solidFill>
        <a:effectLst/>
      </p:bgPr>
    </p:bg>
    <p:spTree>
      <p:nvGrpSpPr>
        <p:cNvPr id="1" name=""/>
        <p:cNvGrpSpPr/>
        <p:nvPr/>
      </p:nvGrpSpPr>
      <p:grpSpPr>
        <a:xfrm>
          <a:off x="0" y="0"/>
          <a:ext cx="0" cy="0"/>
          <a:chOff x="0" y="0"/>
          <a:chExt cx="0" cy="0"/>
        </a:xfrm>
      </p:grpSpPr>
      <p:sp>
        <p:nvSpPr>
          <p:cNvPr id="4" name="图片占位符 3"/>
          <p:cNvSpPr>
            <a:spLocks noGrp="1"/>
          </p:cNvSpPr>
          <p:nvPr>
            <p:ph type="pic" sz="quarter" idx="36"/>
          </p:nvPr>
        </p:nvSpPr>
        <p:spPr>
          <a:xfrm>
            <a:off x="0" y="7918450"/>
            <a:ext cx="24120475" cy="5761038"/>
          </a:xfrm>
        </p:spPr>
        <p:txBody>
          <a:bodyPr/>
          <a:lstStyle/>
          <a:p>
            <a:endParaRPr lang="zh-CN" altLang="en-US"/>
          </a:p>
        </p:txBody>
      </p:sp>
      <p:sp>
        <p:nvSpPr>
          <p:cNvPr id="7" name="SmartArt 占位符 6"/>
          <p:cNvSpPr>
            <a:spLocks noGrp="1"/>
          </p:cNvSpPr>
          <p:nvPr>
            <p:ph type="pic" sz="quarter" idx="37"/>
          </p:nvPr>
        </p:nvSpPr>
        <p:spPr>
          <a:xfrm>
            <a:off x="1798638" y="4937125"/>
            <a:ext cx="4772025" cy="5260975"/>
          </a:xfrm>
          <a:solidFill>
            <a:schemeClr val="bg2"/>
          </a:solidFill>
        </p:spPr>
        <p:txBody>
          <a:bodyPr/>
          <a:lstStyle>
            <a:lvl1pPr marL="0" indent="0">
              <a:buNone/>
              <a:defRPr/>
            </a:lvl1pPr>
          </a:lstStyle>
          <a:p>
            <a:endParaRPr lang="zh-CN" altLang="en-US" dirty="0"/>
          </a:p>
        </p:txBody>
      </p:sp>
      <p:sp>
        <p:nvSpPr>
          <p:cNvPr id="19" name="SmartArt 占位符 6"/>
          <p:cNvSpPr>
            <a:spLocks noGrp="1"/>
          </p:cNvSpPr>
          <p:nvPr>
            <p:ph type="pic" sz="quarter" idx="38"/>
          </p:nvPr>
        </p:nvSpPr>
        <p:spPr>
          <a:xfrm>
            <a:off x="7140268" y="4936858"/>
            <a:ext cx="4772025" cy="5260975"/>
          </a:xfrm>
          <a:solidFill>
            <a:schemeClr val="bg2"/>
          </a:solidFill>
        </p:spPr>
        <p:txBody>
          <a:bodyPr/>
          <a:lstStyle>
            <a:lvl1pPr marL="0" indent="0">
              <a:buNone/>
              <a:defRPr/>
            </a:lvl1pPr>
          </a:lstStyle>
          <a:p>
            <a:endParaRPr lang="zh-CN" altLang="en-US" dirty="0"/>
          </a:p>
        </p:txBody>
      </p:sp>
      <p:sp>
        <p:nvSpPr>
          <p:cNvPr id="20" name="SmartArt 占位符 6"/>
          <p:cNvSpPr>
            <a:spLocks noGrp="1"/>
          </p:cNvSpPr>
          <p:nvPr>
            <p:ph type="pic" sz="quarter" idx="39"/>
          </p:nvPr>
        </p:nvSpPr>
        <p:spPr>
          <a:xfrm>
            <a:off x="12451796" y="4936858"/>
            <a:ext cx="4772025" cy="5260975"/>
          </a:xfrm>
          <a:solidFill>
            <a:schemeClr val="accent3"/>
          </a:solidFill>
        </p:spPr>
        <p:txBody>
          <a:bodyPr/>
          <a:lstStyle>
            <a:lvl1pPr marL="0" indent="0">
              <a:buNone/>
              <a:defRPr/>
            </a:lvl1pPr>
          </a:lstStyle>
          <a:p>
            <a:endParaRPr lang="zh-CN" altLang="en-US" dirty="0"/>
          </a:p>
        </p:txBody>
      </p:sp>
      <p:sp>
        <p:nvSpPr>
          <p:cNvPr id="21" name="SmartArt 占位符 6"/>
          <p:cNvSpPr>
            <a:spLocks noGrp="1"/>
          </p:cNvSpPr>
          <p:nvPr>
            <p:ph type="pic" sz="quarter" idx="40"/>
          </p:nvPr>
        </p:nvSpPr>
        <p:spPr>
          <a:xfrm>
            <a:off x="17763324" y="4936858"/>
            <a:ext cx="4772025" cy="5260975"/>
          </a:xfrm>
          <a:solidFill>
            <a:schemeClr val="bg2"/>
          </a:solidFill>
        </p:spPr>
        <p:txBody>
          <a:bodyPr/>
          <a:lstStyle>
            <a:lvl1pPr marL="0" indent="0">
              <a:buNone/>
              <a:defRPr/>
            </a:lvl1pPr>
          </a:lstStyle>
          <a:p>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8"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9" name="文本占位符 8"/>
          <p:cNvSpPr>
            <a:spLocks noGrp="1"/>
          </p:cNvSpPr>
          <p:nvPr>
            <p:ph type="body" sz="quarter" idx="41" hasCustomPrompt="1"/>
          </p:nvPr>
        </p:nvSpPr>
        <p:spPr>
          <a:xfrm>
            <a:off x="2385869" y="7103880"/>
            <a:ext cx="3597562" cy="2373313"/>
          </a:xfrm>
        </p:spPr>
        <p:txBody>
          <a:bodyPr>
            <a:normAutofit/>
          </a:bodyPr>
          <a:lstStyle>
            <a:lvl1pPr marL="0" indent="0" algn="ctr">
              <a:buNone/>
              <a:defRPr sz="2400"/>
            </a:lvl1pPr>
          </a:lstStyle>
          <a:p>
            <a:pPr lvl="0"/>
            <a:r>
              <a:rPr lang="zh-CN" altLang="en-US" dirty="0"/>
              <a:t>单击此处编辑</a:t>
            </a:r>
            <a:endParaRPr lang="zh-CN" altLang="en-US" dirty="0"/>
          </a:p>
        </p:txBody>
      </p:sp>
      <p:sp>
        <p:nvSpPr>
          <p:cNvPr id="22" name="文本占位符 8"/>
          <p:cNvSpPr>
            <a:spLocks noGrp="1"/>
          </p:cNvSpPr>
          <p:nvPr>
            <p:ph type="body" sz="quarter" idx="42" hasCustomPrompt="1"/>
          </p:nvPr>
        </p:nvSpPr>
        <p:spPr>
          <a:xfrm>
            <a:off x="1798638" y="5972110"/>
            <a:ext cx="4772025" cy="862958"/>
          </a:xfrm>
        </p:spPr>
        <p:txBody>
          <a:bodyPr>
            <a:normAutofit/>
          </a:bodyPr>
          <a:lstStyle>
            <a:lvl1pPr marL="0" indent="0" algn="ctr">
              <a:buNone/>
              <a:defRPr sz="3000"/>
            </a:lvl1pPr>
          </a:lstStyle>
          <a:p>
            <a:pPr lvl="0"/>
            <a:r>
              <a:rPr lang="zh-CN" altLang="en-US" dirty="0"/>
              <a:t>单击此处编辑</a:t>
            </a:r>
            <a:endParaRPr lang="zh-CN" altLang="en-US" dirty="0"/>
          </a:p>
        </p:txBody>
      </p:sp>
      <p:sp>
        <p:nvSpPr>
          <p:cNvPr id="23" name="文本占位符 8"/>
          <p:cNvSpPr>
            <a:spLocks noGrp="1"/>
          </p:cNvSpPr>
          <p:nvPr>
            <p:ph type="body" sz="quarter" idx="43" hasCustomPrompt="1"/>
          </p:nvPr>
        </p:nvSpPr>
        <p:spPr>
          <a:xfrm>
            <a:off x="7737875" y="7085407"/>
            <a:ext cx="3597562" cy="2373313"/>
          </a:xfrm>
        </p:spPr>
        <p:txBody>
          <a:bodyPr>
            <a:normAutofit/>
          </a:bodyPr>
          <a:lstStyle>
            <a:lvl1pPr marL="0" indent="0" algn="ctr">
              <a:buNone/>
              <a:defRPr sz="2400"/>
            </a:lvl1pPr>
          </a:lstStyle>
          <a:p>
            <a:pPr lvl="0"/>
            <a:r>
              <a:rPr lang="zh-CN" altLang="en-US" dirty="0"/>
              <a:t>单击此处编辑</a:t>
            </a:r>
            <a:endParaRPr lang="zh-CN" altLang="en-US" dirty="0"/>
          </a:p>
        </p:txBody>
      </p:sp>
      <p:sp>
        <p:nvSpPr>
          <p:cNvPr id="24" name="文本占位符 8"/>
          <p:cNvSpPr>
            <a:spLocks noGrp="1"/>
          </p:cNvSpPr>
          <p:nvPr>
            <p:ph type="body" sz="quarter" idx="44" hasCustomPrompt="1"/>
          </p:nvPr>
        </p:nvSpPr>
        <p:spPr>
          <a:xfrm>
            <a:off x="7150644" y="5953637"/>
            <a:ext cx="4772025" cy="862958"/>
          </a:xfrm>
        </p:spPr>
        <p:txBody>
          <a:bodyPr>
            <a:normAutofit/>
          </a:bodyPr>
          <a:lstStyle>
            <a:lvl1pPr marL="0" indent="0" algn="ctr">
              <a:buNone/>
              <a:defRPr sz="3000"/>
            </a:lvl1pPr>
          </a:lstStyle>
          <a:p>
            <a:pPr lvl="0"/>
            <a:r>
              <a:rPr lang="zh-CN" altLang="en-US" dirty="0"/>
              <a:t>单击此处编辑</a:t>
            </a:r>
            <a:endParaRPr lang="zh-CN" altLang="en-US" dirty="0"/>
          </a:p>
        </p:txBody>
      </p:sp>
      <p:sp>
        <p:nvSpPr>
          <p:cNvPr id="25" name="文本占位符 8"/>
          <p:cNvSpPr>
            <a:spLocks noGrp="1"/>
          </p:cNvSpPr>
          <p:nvPr>
            <p:ph type="body" sz="quarter" idx="45" hasCustomPrompt="1"/>
          </p:nvPr>
        </p:nvSpPr>
        <p:spPr>
          <a:xfrm>
            <a:off x="13035756" y="7103880"/>
            <a:ext cx="3597562" cy="2373313"/>
          </a:xfrm>
        </p:spPr>
        <p:txBody>
          <a:bodyPr>
            <a:normAutofit/>
          </a:bodyPr>
          <a:lstStyle>
            <a:lvl1pPr marL="0" indent="0" algn="ctr">
              <a:buNone/>
              <a:defRPr sz="2400">
                <a:solidFill>
                  <a:schemeClr val="bg1"/>
                </a:solidFill>
              </a:defRPr>
            </a:lvl1pPr>
          </a:lstStyle>
          <a:p>
            <a:pPr lvl="0"/>
            <a:r>
              <a:rPr lang="zh-CN" altLang="en-US" dirty="0"/>
              <a:t>单击此处编辑</a:t>
            </a:r>
            <a:endParaRPr lang="zh-CN" altLang="en-US" dirty="0"/>
          </a:p>
        </p:txBody>
      </p:sp>
      <p:sp>
        <p:nvSpPr>
          <p:cNvPr id="26" name="文本占位符 8"/>
          <p:cNvSpPr>
            <a:spLocks noGrp="1"/>
          </p:cNvSpPr>
          <p:nvPr>
            <p:ph type="body" sz="quarter" idx="46" hasCustomPrompt="1"/>
          </p:nvPr>
        </p:nvSpPr>
        <p:spPr>
          <a:xfrm>
            <a:off x="12448525" y="5972110"/>
            <a:ext cx="4772025" cy="862958"/>
          </a:xfrm>
        </p:spPr>
        <p:txBody>
          <a:bodyPr>
            <a:normAutofit/>
          </a:bodyPr>
          <a:lstStyle>
            <a:lvl1pPr marL="0" indent="0" algn="ctr">
              <a:buNone/>
              <a:defRPr sz="3000">
                <a:solidFill>
                  <a:schemeClr val="bg1"/>
                </a:solidFill>
              </a:defRPr>
            </a:lvl1pPr>
          </a:lstStyle>
          <a:p>
            <a:pPr lvl="0"/>
            <a:r>
              <a:rPr lang="zh-CN" altLang="en-US" dirty="0"/>
              <a:t>单击此处编辑</a:t>
            </a:r>
            <a:endParaRPr lang="zh-CN" altLang="en-US" dirty="0"/>
          </a:p>
        </p:txBody>
      </p:sp>
      <p:sp>
        <p:nvSpPr>
          <p:cNvPr id="27" name="文本占位符 8"/>
          <p:cNvSpPr>
            <a:spLocks noGrp="1"/>
          </p:cNvSpPr>
          <p:nvPr>
            <p:ph type="body" sz="quarter" idx="47" hasCustomPrompt="1"/>
          </p:nvPr>
        </p:nvSpPr>
        <p:spPr>
          <a:xfrm>
            <a:off x="18333637" y="7085407"/>
            <a:ext cx="3597562" cy="2373313"/>
          </a:xfrm>
        </p:spPr>
        <p:txBody>
          <a:bodyPr>
            <a:normAutofit/>
          </a:bodyPr>
          <a:lstStyle>
            <a:lvl1pPr marL="0" indent="0" algn="ctr">
              <a:buNone/>
              <a:defRPr sz="2400"/>
            </a:lvl1pPr>
          </a:lstStyle>
          <a:p>
            <a:pPr lvl="0"/>
            <a:r>
              <a:rPr lang="zh-CN" altLang="en-US" dirty="0"/>
              <a:t>单击此处编辑</a:t>
            </a:r>
            <a:endParaRPr lang="zh-CN" altLang="en-US" dirty="0"/>
          </a:p>
        </p:txBody>
      </p:sp>
      <p:sp>
        <p:nvSpPr>
          <p:cNvPr id="28" name="文本占位符 8"/>
          <p:cNvSpPr>
            <a:spLocks noGrp="1"/>
          </p:cNvSpPr>
          <p:nvPr>
            <p:ph type="body" sz="quarter" idx="48" hasCustomPrompt="1"/>
          </p:nvPr>
        </p:nvSpPr>
        <p:spPr>
          <a:xfrm>
            <a:off x="17746406" y="5953637"/>
            <a:ext cx="4772025" cy="862958"/>
          </a:xfrm>
        </p:spPr>
        <p:txBody>
          <a:bodyPr>
            <a:normAutofit/>
          </a:bodyPr>
          <a:lstStyle>
            <a:lvl1pPr marL="0" indent="0" algn="ctr">
              <a:buNone/>
              <a:defRPr sz="3000"/>
            </a:lvl1pPr>
          </a:lstStyle>
          <a:p>
            <a:pPr lvl="0"/>
            <a:r>
              <a:rPr lang="zh-CN" altLang="en-US" dirty="0"/>
              <a:t>单击此处编辑</a:t>
            </a:r>
            <a:endParaRPr lang="zh-CN" altLang="en-US" dirty="0"/>
          </a:p>
        </p:txBody>
      </p:sp>
      <p:sp>
        <p:nvSpPr>
          <p:cNvPr id="29"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0"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类标题+内容-4">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3" name="组合 2"/>
          <p:cNvGrpSpPr/>
          <p:nvPr userDrawn="1"/>
        </p:nvGrpSpPr>
        <p:grpSpPr>
          <a:xfrm>
            <a:off x="1028590" y="3026665"/>
            <a:ext cx="5206365" cy="9927590"/>
            <a:chOff x="1028590" y="2265045"/>
            <a:chExt cx="5206365" cy="9927590"/>
          </a:xfrm>
        </p:grpSpPr>
        <p:sp>
          <p:nvSpPr>
            <p:cNvPr id="12" name="矩形 11"/>
            <p:cNvSpPr/>
            <p:nvPr/>
          </p:nvSpPr>
          <p:spPr>
            <a:xfrm>
              <a:off x="1301640" y="5094605"/>
              <a:ext cx="4860290" cy="7019925"/>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14" name="quotation-mark_32371"/>
            <p:cNvSpPr>
              <a:spLocks noChangeAspect="1"/>
            </p:cNvSpPr>
            <p:nvPr/>
          </p:nvSpPr>
          <p:spPr bwMode="auto">
            <a:xfrm rot="10800000">
              <a:off x="5695205"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16" name="矩形 15"/>
            <p:cNvSpPr/>
            <p:nvPr/>
          </p:nvSpPr>
          <p:spPr>
            <a:xfrm>
              <a:off x="1301640" y="2265045"/>
              <a:ext cx="4860290" cy="28295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endParaRPr>
            </a:p>
          </p:txBody>
        </p:sp>
      </p:grpSp>
      <p:sp>
        <p:nvSpPr>
          <p:cNvPr id="25" name="book-hand-drawn-open-pages_35781"/>
          <p:cNvSpPr>
            <a:spLocks noChangeAspect="1"/>
          </p:cNvSpPr>
          <p:nvPr userDrawn="1"/>
        </p:nvSpPr>
        <p:spPr bwMode="auto">
          <a:xfrm>
            <a:off x="5423383" y="525959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9" name="文本占位符 8"/>
          <p:cNvSpPr>
            <a:spLocks noGrp="1"/>
          </p:cNvSpPr>
          <p:nvPr>
            <p:ph type="body" sz="quarter" idx="14"/>
          </p:nvPr>
        </p:nvSpPr>
        <p:spPr>
          <a:xfrm>
            <a:off x="1615965" y="6452224"/>
            <a:ext cx="407924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27" name="文本占位符 8"/>
          <p:cNvSpPr>
            <a:spLocks noGrp="1"/>
          </p:cNvSpPr>
          <p:nvPr>
            <p:ph type="body" sz="quarter" idx="17"/>
          </p:nvPr>
        </p:nvSpPr>
        <p:spPr>
          <a:xfrm>
            <a:off x="1680396" y="3501101"/>
            <a:ext cx="4079240"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33" name="组合 32"/>
          <p:cNvGrpSpPr/>
          <p:nvPr userDrawn="1"/>
        </p:nvGrpSpPr>
        <p:grpSpPr>
          <a:xfrm>
            <a:off x="6604914" y="3026665"/>
            <a:ext cx="5206365" cy="9927590"/>
            <a:chOff x="1028590" y="2265045"/>
            <a:chExt cx="5206365" cy="9927590"/>
          </a:xfrm>
        </p:grpSpPr>
        <p:sp>
          <p:nvSpPr>
            <p:cNvPr id="34" name="矩形 33"/>
            <p:cNvSpPr/>
            <p:nvPr/>
          </p:nvSpPr>
          <p:spPr>
            <a:xfrm>
              <a:off x="1301640" y="5094605"/>
              <a:ext cx="4860290" cy="7019925"/>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36" name="quotation-mark_32371"/>
            <p:cNvSpPr>
              <a:spLocks noChangeAspect="1"/>
            </p:cNvSpPr>
            <p:nvPr/>
          </p:nvSpPr>
          <p:spPr bwMode="auto">
            <a:xfrm rot="10800000">
              <a:off x="5695205"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37" name="矩形 36"/>
            <p:cNvSpPr/>
            <p:nvPr/>
          </p:nvSpPr>
          <p:spPr>
            <a:xfrm>
              <a:off x="1301640" y="2265045"/>
              <a:ext cx="4860290"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endParaRPr>
            </a:p>
          </p:txBody>
        </p:sp>
      </p:grpSp>
      <p:sp>
        <p:nvSpPr>
          <p:cNvPr id="38" name="book-hand-drawn-open-pages_35781"/>
          <p:cNvSpPr>
            <a:spLocks noChangeAspect="1"/>
          </p:cNvSpPr>
          <p:nvPr userDrawn="1"/>
        </p:nvSpPr>
        <p:spPr bwMode="auto">
          <a:xfrm>
            <a:off x="10935479" y="525959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39" name="文本占位符 8"/>
          <p:cNvSpPr>
            <a:spLocks noGrp="1"/>
          </p:cNvSpPr>
          <p:nvPr>
            <p:ph type="body" sz="quarter" idx="18"/>
          </p:nvPr>
        </p:nvSpPr>
        <p:spPr>
          <a:xfrm>
            <a:off x="7256967" y="6452224"/>
            <a:ext cx="407924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40" name="文本占位符 8"/>
          <p:cNvSpPr>
            <a:spLocks noGrp="1"/>
          </p:cNvSpPr>
          <p:nvPr>
            <p:ph type="body" sz="quarter" idx="19"/>
          </p:nvPr>
        </p:nvSpPr>
        <p:spPr>
          <a:xfrm>
            <a:off x="7256967" y="3501101"/>
            <a:ext cx="4079240"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41" name="组合 40"/>
          <p:cNvGrpSpPr/>
          <p:nvPr userDrawn="1"/>
        </p:nvGrpSpPr>
        <p:grpSpPr>
          <a:xfrm>
            <a:off x="12181238" y="3026665"/>
            <a:ext cx="5206365" cy="9927590"/>
            <a:chOff x="1028590" y="2265045"/>
            <a:chExt cx="5206365" cy="9927590"/>
          </a:xfrm>
        </p:grpSpPr>
        <p:sp>
          <p:nvSpPr>
            <p:cNvPr id="42" name="矩形 41"/>
            <p:cNvSpPr/>
            <p:nvPr/>
          </p:nvSpPr>
          <p:spPr>
            <a:xfrm>
              <a:off x="1301640" y="5094605"/>
              <a:ext cx="4860290" cy="7019925"/>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44" name="quotation-mark_32371"/>
            <p:cNvSpPr>
              <a:spLocks noChangeAspect="1"/>
            </p:cNvSpPr>
            <p:nvPr/>
          </p:nvSpPr>
          <p:spPr bwMode="auto">
            <a:xfrm rot="10800000">
              <a:off x="5695205"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45" name="矩形 44"/>
            <p:cNvSpPr/>
            <p:nvPr/>
          </p:nvSpPr>
          <p:spPr>
            <a:xfrm>
              <a:off x="1301640" y="2265045"/>
              <a:ext cx="4860290" cy="28295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endParaRPr>
            </a:p>
          </p:txBody>
        </p:sp>
      </p:grpSp>
      <p:sp>
        <p:nvSpPr>
          <p:cNvPr id="46" name="book-hand-drawn-open-pages_35781"/>
          <p:cNvSpPr>
            <a:spLocks noChangeAspect="1"/>
          </p:cNvSpPr>
          <p:nvPr userDrawn="1"/>
        </p:nvSpPr>
        <p:spPr bwMode="auto">
          <a:xfrm>
            <a:off x="16281504" y="525959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47" name="文本占位符 8"/>
          <p:cNvSpPr>
            <a:spLocks noGrp="1"/>
          </p:cNvSpPr>
          <p:nvPr>
            <p:ph type="body" sz="quarter" idx="20"/>
          </p:nvPr>
        </p:nvSpPr>
        <p:spPr>
          <a:xfrm>
            <a:off x="12798550" y="6452224"/>
            <a:ext cx="407924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48" name="文本占位符 8"/>
          <p:cNvSpPr>
            <a:spLocks noGrp="1"/>
          </p:cNvSpPr>
          <p:nvPr>
            <p:ph type="body" sz="quarter" idx="21"/>
          </p:nvPr>
        </p:nvSpPr>
        <p:spPr>
          <a:xfrm>
            <a:off x="12862981" y="3501101"/>
            <a:ext cx="4079240"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49" name="组合 48"/>
          <p:cNvGrpSpPr/>
          <p:nvPr userDrawn="1"/>
        </p:nvGrpSpPr>
        <p:grpSpPr>
          <a:xfrm>
            <a:off x="17757561" y="3026665"/>
            <a:ext cx="5206365" cy="9927590"/>
            <a:chOff x="1028590" y="2265045"/>
            <a:chExt cx="5206365" cy="9927590"/>
          </a:xfrm>
        </p:grpSpPr>
        <p:sp>
          <p:nvSpPr>
            <p:cNvPr id="50" name="矩形 49"/>
            <p:cNvSpPr/>
            <p:nvPr/>
          </p:nvSpPr>
          <p:spPr>
            <a:xfrm>
              <a:off x="1301640" y="5094605"/>
              <a:ext cx="4860290" cy="7019925"/>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52" name="quotation-mark_32371"/>
            <p:cNvSpPr>
              <a:spLocks noChangeAspect="1"/>
            </p:cNvSpPr>
            <p:nvPr/>
          </p:nvSpPr>
          <p:spPr bwMode="auto">
            <a:xfrm rot="10800000">
              <a:off x="5695205"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53" name="矩形 52"/>
            <p:cNvSpPr/>
            <p:nvPr/>
          </p:nvSpPr>
          <p:spPr>
            <a:xfrm>
              <a:off x="1301640" y="2265045"/>
              <a:ext cx="4860290" cy="28295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endParaRPr>
            </a:p>
          </p:txBody>
        </p:sp>
      </p:grpSp>
      <p:sp>
        <p:nvSpPr>
          <p:cNvPr id="54" name="book-hand-drawn-open-pages_35781"/>
          <p:cNvSpPr>
            <a:spLocks noChangeAspect="1"/>
          </p:cNvSpPr>
          <p:nvPr userDrawn="1"/>
        </p:nvSpPr>
        <p:spPr bwMode="auto">
          <a:xfrm>
            <a:off x="22152354" y="525959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55" name="文本占位符 8"/>
          <p:cNvSpPr>
            <a:spLocks noGrp="1"/>
          </p:cNvSpPr>
          <p:nvPr>
            <p:ph type="body" sz="quarter" idx="22"/>
          </p:nvPr>
        </p:nvSpPr>
        <p:spPr>
          <a:xfrm>
            <a:off x="18344936" y="6452224"/>
            <a:ext cx="407924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56" name="文本占位符 8"/>
          <p:cNvSpPr>
            <a:spLocks noGrp="1"/>
          </p:cNvSpPr>
          <p:nvPr>
            <p:ph type="body" sz="quarter" idx="23"/>
          </p:nvPr>
        </p:nvSpPr>
        <p:spPr>
          <a:xfrm>
            <a:off x="18409367" y="3501101"/>
            <a:ext cx="4079240"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sp>
        <p:nvSpPr>
          <p:cNvPr id="58"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9"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60"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类标题+内容-5">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4" name="组合 3"/>
          <p:cNvGrpSpPr/>
          <p:nvPr userDrawn="1"/>
        </p:nvGrpSpPr>
        <p:grpSpPr>
          <a:xfrm>
            <a:off x="1260342" y="2506620"/>
            <a:ext cx="5143820" cy="9565631"/>
            <a:chOff x="1230845" y="2506620"/>
            <a:chExt cx="5143820" cy="9565631"/>
          </a:xfrm>
        </p:grpSpPr>
        <p:sp>
          <p:nvSpPr>
            <p:cNvPr id="58" name="矩形 57"/>
            <p:cNvSpPr/>
            <p:nvPr/>
          </p:nvSpPr>
          <p:spPr>
            <a:xfrm>
              <a:off x="1230845" y="5336180"/>
              <a:ext cx="5135258" cy="6736071"/>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231479" y="2506620"/>
              <a:ext cx="5143186" cy="28532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7" name="组合 6"/>
          <p:cNvGrpSpPr/>
          <p:nvPr userDrawn="1"/>
        </p:nvGrpSpPr>
        <p:grpSpPr>
          <a:xfrm>
            <a:off x="3292820" y="1862414"/>
            <a:ext cx="1078865" cy="1252220"/>
            <a:chOff x="3263323" y="1862414"/>
            <a:chExt cx="1078865" cy="1252220"/>
          </a:xfrm>
        </p:grpSpPr>
        <p:sp>
          <p:nvSpPr>
            <p:cNvPr id="63" name="六边形 62"/>
            <p:cNvSpPr/>
            <p:nvPr userDrawn="1"/>
          </p:nvSpPr>
          <p:spPr>
            <a:xfrm rot="5400000">
              <a:off x="3176646" y="1949091"/>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book-hand-drawn-open-pages_35781"/>
            <p:cNvSpPr>
              <a:spLocks noChangeAspect="1"/>
            </p:cNvSpPr>
            <p:nvPr/>
          </p:nvSpPr>
          <p:spPr bwMode="auto">
            <a:xfrm>
              <a:off x="3507481" y="2247541"/>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56" name="文本占位符 8"/>
          <p:cNvSpPr>
            <a:spLocks noGrp="1"/>
          </p:cNvSpPr>
          <p:nvPr userDrawn="1">
            <p:ph type="body" sz="quarter" idx="23"/>
          </p:nvPr>
        </p:nvSpPr>
        <p:spPr>
          <a:xfrm>
            <a:off x="1553376" y="3380572"/>
            <a:ext cx="4557752"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66" name="文本占位符 8"/>
          <p:cNvSpPr>
            <a:spLocks noGrp="1"/>
          </p:cNvSpPr>
          <p:nvPr userDrawn="1">
            <p:ph type="body" sz="quarter" idx="24"/>
          </p:nvPr>
        </p:nvSpPr>
        <p:spPr>
          <a:xfrm>
            <a:off x="1553376" y="5595261"/>
            <a:ext cx="455775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105" name="组合 104"/>
          <p:cNvGrpSpPr/>
          <p:nvPr userDrawn="1"/>
        </p:nvGrpSpPr>
        <p:grpSpPr>
          <a:xfrm>
            <a:off x="6755556" y="2506620"/>
            <a:ext cx="5143820" cy="9565631"/>
            <a:chOff x="1230845" y="2506620"/>
            <a:chExt cx="5143820" cy="9565631"/>
          </a:xfrm>
        </p:grpSpPr>
        <p:sp>
          <p:nvSpPr>
            <p:cNvPr id="106" name="矩形 105"/>
            <p:cNvSpPr/>
            <p:nvPr/>
          </p:nvSpPr>
          <p:spPr>
            <a:xfrm>
              <a:off x="1230845" y="5336180"/>
              <a:ext cx="5135258" cy="6736071"/>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1231479" y="2506620"/>
              <a:ext cx="5143186" cy="28532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08" name="组合 107"/>
          <p:cNvGrpSpPr/>
          <p:nvPr userDrawn="1"/>
        </p:nvGrpSpPr>
        <p:grpSpPr>
          <a:xfrm>
            <a:off x="8788034" y="1862414"/>
            <a:ext cx="1078865" cy="1252220"/>
            <a:chOff x="3263323" y="1862414"/>
            <a:chExt cx="1078865" cy="1252220"/>
          </a:xfrm>
        </p:grpSpPr>
        <p:sp>
          <p:nvSpPr>
            <p:cNvPr id="109" name="六边形 108"/>
            <p:cNvSpPr/>
            <p:nvPr userDrawn="1"/>
          </p:nvSpPr>
          <p:spPr>
            <a:xfrm rot="5400000">
              <a:off x="3176646" y="1949091"/>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book-hand-drawn-open-pages_35781"/>
            <p:cNvSpPr>
              <a:spLocks noChangeAspect="1"/>
            </p:cNvSpPr>
            <p:nvPr/>
          </p:nvSpPr>
          <p:spPr bwMode="auto">
            <a:xfrm>
              <a:off x="3507481" y="2247541"/>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111" name="文本占位符 8"/>
          <p:cNvSpPr>
            <a:spLocks noGrp="1"/>
          </p:cNvSpPr>
          <p:nvPr>
            <p:ph type="body" sz="quarter" idx="25"/>
          </p:nvPr>
        </p:nvSpPr>
        <p:spPr>
          <a:xfrm>
            <a:off x="7048590" y="3380572"/>
            <a:ext cx="4557752"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112" name="文本占位符 8"/>
          <p:cNvSpPr>
            <a:spLocks noGrp="1"/>
          </p:cNvSpPr>
          <p:nvPr>
            <p:ph type="body" sz="quarter" idx="26"/>
          </p:nvPr>
        </p:nvSpPr>
        <p:spPr>
          <a:xfrm>
            <a:off x="7048590" y="5595261"/>
            <a:ext cx="455775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113" name="组合 112"/>
          <p:cNvGrpSpPr/>
          <p:nvPr userDrawn="1"/>
        </p:nvGrpSpPr>
        <p:grpSpPr>
          <a:xfrm>
            <a:off x="12250770" y="2506620"/>
            <a:ext cx="5143820" cy="9565631"/>
            <a:chOff x="1230845" y="2506620"/>
            <a:chExt cx="5143820" cy="9565631"/>
          </a:xfrm>
        </p:grpSpPr>
        <p:sp>
          <p:nvSpPr>
            <p:cNvPr id="114" name="矩形 113"/>
            <p:cNvSpPr/>
            <p:nvPr/>
          </p:nvSpPr>
          <p:spPr>
            <a:xfrm>
              <a:off x="1230845" y="5336180"/>
              <a:ext cx="5135258" cy="6736071"/>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p:cNvSpPr/>
            <p:nvPr/>
          </p:nvSpPr>
          <p:spPr>
            <a:xfrm>
              <a:off x="1231479" y="2506620"/>
              <a:ext cx="5143186" cy="28532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16" name="组合 115"/>
          <p:cNvGrpSpPr/>
          <p:nvPr userDrawn="1"/>
        </p:nvGrpSpPr>
        <p:grpSpPr>
          <a:xfrm>
            <a:off x="14283248" y="1862414"/>
            <a:ext cx="1078865" cy="1252220"/>
            <a:chOff x="3263323" y="1862414"/>
            <a:chExt cx="1078865" cy="1252220"/>
          </a:xfrm>
        </p:grpSpPr>
        <p:sp>
          <p:nvSpPr>
            <p:cNvPr id="117" name="六边形 116"/>
            <p:cNvSpPr/>
            <p:nvPr userDrawn="1"/>
          </p:nvSpPr>
          <p:spPr>
            <a:xfrm rot="5400000">
              <a:off x="3176646" y="1949091"/>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book-hand-drawn-open-pages_35781"/>
            <p:cNvSpPr>
              <a:spLocks noChangeAspect="1"/>
            </p:cNvSpPr>
            <p:nvPr/>
          </p:nvSpPr>
          <p:spPr bwMode="auto">
            <a:xfrm>
              <a:off x="3507481" y="2247541"/>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119" name="文本占位符 8"/>
          <p:cNvSpPr>
            <a:spLocks noGrp="1"/>
          </p:cNvSpPr>
          <p:nvPr>
            <p:ph type="body" sz="quarter" idx="27"/>
          </p:nvPr>
        </p:nvSpPr>
        <p:spPr>
          <a:xfrm>
            <a:off x="12543804" y="3380572"/>
            <a:ext cx="4557752"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120" name="文本占位符 8"/>
          <p:cNvSpPr>
            <a:spLocks noGrp="1"/>
          </p:cNvSpPr>
          <p:nvPr>
            <p:ph type="body" sz="quarter" idx="28"/>
          </p:nvPr>
        </p:nvSpPr>
        <p:spPr>
          <a:xfrm>
            <a:off x="12543804" y="5595261"/>
            <a:ext cx="455775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129" name="组合 128"/>
          <p:cNvGrpSpPr/>
          <p:nvPr userDrawn="1"/>
        </p:nvGrpSpPr>
        <p:grpSpPr>
          <a:xfrm>
            <a:off x="17745984" y="2484171"/>
            <a:ext cx="5143820" cy="9565631"/>
            <a:chOff x="1230845" y="2506620"/>
            <a:chExt cx="5143820" cy="9565631"/>
          </a:xfrm>
        </p:grpSpPr>
        <p:sp>
          <p:nvSpPr>
            <p:cNvPr id="130" name="矩形 129"/>
            <p:cNvSpPr/>
            <p:nvPr/>
          </p:nvSpPr>
          <p:spPr>
            <a:xfrm>
              <a:off x="1230845" y="5336180"/>
              <a:ext cx="5135258" cy="6736071"/>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1231479" y="2506620"/>
              <a:ext cx="5143186" cy="28532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32" name="组合 131"/>
          <p:cNvGrpSpPr/>
          <p:nvPr userDrawn="1"/>
        </p:nvGrpSpPr>
        <p:grpSpPr>
          <a:xfrm>
            <a:off x="19778462" y="1839965"/>
            <a:ext cx="1078865" cy="1252220"/>
            <a:chOff x="3263323" y="1862414"/>
            <a:chExt cx="1078865" cy="1252220"/>
          </a:xfrm>
        </p:grpSpPr>
        <p:sp>
          <p:nvSpPr>
            <p:cNvPr id="133" name="六边形 132"/>
            <p:cNvSpPr/>
            <p:nvPr userDrawn="1"/>
          </p:nvSpPr>
          <p:spPr>
            <a:xfrm rot="5400000">
              <a:off x="3176646" y="1949091"/>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book-hand-drawn-open-pages_35781"/>
            <p:cNvSpPr>
              <a:spLocks noChangeAspect="1"/>
            </p:cNvSpPr>
            <p:nvPr/>
          </p:nvSpPr>
          <p:spPr bwMode="auto">
            <a:xfrm>
              <a:off x="3507481" y="2247541"/>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135" name="文本占位符 8"/>
          <p:cNvSpPr>
            <a:spLocks noGrp="1"/>
          </p:cNvSpPr>
          <p:nvPr>
            <p:ph type="body" sz="quarter" idx="29"/>
          </p:nvPr>
        </p:nvSpPr>
        <p:spPr>
          <a:xfrm>
            <a:off x="18039018" y="3358123"/>
            <a:ext cx="4557752"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136" name="文本占位符 8"/>
          <p:cNvSpPr>
            <a:spLocks noGrp="1"/>
          </p:cNvSpPr>
          <p:nvPr>
            <p:ph type="body" sz="quarter" idx="30"/>
          </p:nvPr>
        </p:nvSpPr>
        <p:spPr>
          <a:xfrm>
            <a:off x="18039018" y="5572812"/>
            <a:ext cx="455775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类标题+内容-6">
    <p:bg>
      <p:bgPr>
        <a:solidFill>
          <a:srgbClr val="FFFFFF"/>
        </a:solidFill>
        <a:effectLst/>
      </p:bgPr>
    </p:bg>
    <p:spTree>
      <p:nvGrpSpPr>
        <p:cNvPr id="1" name=""/>
        <p:cNvGrpSpPr/>
        <p:nvPr/>
      </p:nvGrpSpPr>
      <p:grpSpPr>
        <a:xfrm>
          <a:off x="0" y="0"/>
          <a:ext cx="0" cy="0"/>
          <a:chOff x="0" y="0"/>
          <a:chExt cx="0" cy="0"/>
        </a:xfrm>
      </p:grpSpPr>
      <p:sp>
        <p:nvSpPr>
          <p:cNvPr id="203" name="矩形 202"/>
          <p:cNvSpPr/>
          <p:nvPr userDrawn="1"/>
        </p:nvSpPr>
        <p:spPr>
          <a:xfrm>
            <a:off x="1227138" y="2982917"/>
            <a:ext cx="10856912" cy="4826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userDrawn="1"/>
        </p:nvSpPr>
        <p:spPr>
          <a:xfrm>
            <a:off x="1867329" y="4125520"/>
            <a:ext cx="2486641" cy="2486641"/>
          </a:xfrm>
          <a:prstGeom prst="ellipse">
            <a:avLst/>
          </a:prstGeom>
          <a:solidFill>
            <a:srgbClr val="1A6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lumMod val="60000"/>
                  <a:lumOff val="40000"/>
                </a:schemeClr>
              </a:solidFill>
            </a:endParaRPr>
          </a:p>
        </p:txBody>
      </p:sp>
      <p:sp>
        <p:nvSpPr>
          <p:cNvPr id="201" name="矩形 200"/>
          <p:cNvSpPr/>
          <p:nvPr userDrawn="1"/>
        </p:nvSpPr>
        <p:spPr>
          <a:xfrm>
            <a:off x="12074524" y="7836685"/>
            <a:ext cx="10856912" cy="4826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p:nvPr userDrawn="1"/>
        </p:nvSpPr>
        <p:spPr>
          <a:xfrm>
            <a:off x="12714715" y="8979288"/>
            <a:ext cx="2486641" cy="24866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userDrawn="1"/>
        </p:nvSpPr>
        <p:spPr>
          <a:xfrm>
            <a:off x="12074524" y="2951332"/>
            <a:ext cx="10856912" cy="48269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p:nvPr userDrawn="1"/>
        </p:nvSpPr>
        <p:spPr>
          <a:xfrm>
            <a:off x="12714715" y="4093935"/>
            <a:ext cx="2486641" cy="248664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1203325" y="7807494"/>
            <a:ext cx="10856912" cy="482697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userDrawn="1"/>
        </p:nvSpPr>
        <p:spPr>
          <a:xfrm>
            <a:off x="1843516" y="8950097"/>
            <a:ext cx="2486641" cy="248664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70" name="Rectangle 57"/>
          <p:cNvSpPr/>
          <p:nvPr userDrawn="1"/>
        </p:nvSpPr>
        <p:spPr>
          <a:xfrm>
            <a:off x="4586411" y="7807494"/>
            <a:ext cx="948101" cy="2077492"/>
          </a:xfrm>
          <a:prstGeom prst="rect">
            <a:avLst/>
          </a:prstGeom>
        </p:spPr>
        <p:txBody>
          <a:bodyPr wrap="square" lIns="0" tIns="0" rIns="0" bIns="0">
            <a:spAutoFit/>
          </a:bodyPr>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r>
              <a:rPr lang="en-US" sz="13500" dirty="0">
                <a:solidFill>
                  <a:schemeClr val="bg1"/>
                </a:solidFill>
                <a:latin typeface="印品黑体" panose="00000500000000000000" pitchFamily="2" charset="-122"/>
                <a:ea typeface="印品黑体" panose="00000500000000000000" pitchFamily="2" charset="-122"/>
                <a:cs typeface="Open Sans" pitchFamily="34" charset="0"/>
                <a:sym typeface="Arial" panose="020B0604020202020204" pitchFamily="34" charset="0"/>
              </a:rPr>
              <a:t>“</a:t>
            </a:r>
            <a:endParaRPr lang="en-US" sz="13500" dirty="0">
              <a:solidFill>
                <a:schemeClr val="bg1"/>
              </a:solidFill>
              <a:latin typeface="印品黑体" panose="00000500000000000000" pitchFamily="2" charset="-122"/>
              <a:ea typeface="印品黑体" panose="00000500000000000000" pitchFamily="2" charset="-122"/>
              <a:cs typeface="Open Sans Light" pitchFamily="34" charset="0"/>
              <a:sym typeface="Arial" panose="020B0604020202020204" pitchFamily="34" charset="0"/>
            </a:endParaRPr>
          </a:p>
        </p:txBody>
      </p:sp>
      <p:sp>
        <p:nvSpPr>
          <p:cNvPr id="174" name="quotation-mark_32371"/>
          <p:cNvSpPr>
            <a:spLocks noChangeAspect="1"/>
          </p:cNvSpPr>
          <p:nvPr userDrawn="1"/>
        </p:nvSpPr>
        <p:spPr bwMode="auto">
          <a:xfrm>
            <a:off x="4736002" y="8136685"/>
            <a:ext cx="588552" cy="5463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1">
              <a:alpha val="89000"/>
            </a:schemeClr>
          </a:solidFill>
          <a:ln>
            <a:noFill/>
          </a:ln>
        </p:spPr>
        <p:txBody>
          <a:bodyPr/>
          <a:lstStyle/>
          <a:p>
            <a:endParaRPr lang="zh-CN" altLang="en-US" dirty="0"/>
          </a:p>
        </p:txBody>
      </p:sp>
      <p:sp>
        <p:nvSpPr>
          <p:cNvPr id="175" name="文本占位符 8"/>
          <p:cNvSpPr>
            <a:spLocks noGrp="1"/>
          </p:cNvSpPr>
          <p:nvPr>
            <p:ph type="body" sz="quarter" idx="25" hasCustomPrompt="1"/>
          </p:nvPr>
        </p:nvSpPr>
        <p:spPr>
          <a:xfrm>
            <a:off x="4736002" y="9012191"/>
            <a:ext cx="3479529"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76" name="文本占位符 8"/>
          <p:cNvSpPr>
            <a:spLocks noGrp="1"/>
          </p:cNvSpPr>
          <p:nvPr>
            <p:ph type="body" sz="quarter" idx="29" hasCustomPrompt="1"/>
          </p:nvPr>
        </p:nvSpPr>
        <p:spPr>
          <a:xfrm>
            <a:off x="4736002" y="9797643"/>
            <a:ext cx="6522547" cy="204765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alpha val="7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10" name="文本占位符 9"/>
          <p:cNvSpPr>
            <a:spLocks noGrp="1"/>
          </p:cNvSpPr>
          <p:nvPr>
            <p:ph type="body" sz="quarter" idx="34" hasCustomPrompt="1"/>
          </p:nvPr>
        </p:nvSpPr>
        <p:spPr>
          <a:xfrm>
            <a:off x="2498329" y="9471800"/>
            <a:ext cx="1085974" cy="1057275"/>
          </a:xfrm>
        </p:spPr>
        <p:txBody>
          <a:bodyPr>
            <a:noAutofit/>
          </a:bodyPr>
          <a:lstStyle>
            <a:lvl1pPr marL="0" indent="0" algn="ctr">
              <a:buNone/>
              <a:defRPr sz="6000" b="1"/>
            </a:lvl1pPr>
          </a:lstStyle>
          <a:p>
            <a:pPr lvl="0"/>
            <a:r>
              <a:rPr lang="en-US" altLang="zh-CN" dirty="0"/>
              <a:t>03</a:t>
            </a:r>
            <a:endParaRPr lang="zh-CN" altLang="en-US" dirty="0"/>
          </a:p>
        </p:txBody>
      </p:sp>
      <p:sp>
        <p:nvSpPr>
          <p:cNvPr id="180" name="quotation-mark_32371"/>
          <p:cNvSpPr>
            <a:spLocks noChangeAspect="1"/>
          </p:cNvSpPr>
          <p:nvPr userDrawn="1"/>
        </p:nvSpPr>
        <p:spPr bwMode="auto">
          <a:xfrm>
            <a:off x="15550051" y="3280523"/>
            <a:ext cx="588552" cy="5463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1">
              <a:alpha val="89000"/>
            </a:schemeClr>
          </a:solidFill>
          <a:ln>
            <a:noFill/>
          </a:ln>
        </p:spPr>
        <p:txBody>
          <a:bodyPr/>
          <a:lstStyle/>
          <a:p>
            <a:endParaRPr lang="zh-CN" altLang="en-US" dirty="0"/>
          </a:p>
        </p:txBody>
      </p:sp>
      <p:sp>
        <p:nvSpPr>
          <p:cNvPr id="181" name="文本占位符 8"/>
          <p:cNvSpPr>
            <a:spLocks noGrp="1"/>
          </p:cNvSpPr>
          <p:nvPr>
            <p:ph type="body" sz="quarter" idx="37" hasCustomPrompt="1"/>
          </p:nvPr>
        </p:nvSpPr>
        <p:spPr>
          <a:xfrm>
            <a:off x="15550051" y="4156029"/>
            <a:ext cx="3479529"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82" name="文本占位符 8"/>
          <p:cNvSpPr>
            <a:spLocks noGrp="1"/>
          </p:cNvSpPr>
          <p:nvPr>
            <p:ph type="body" sz="quarter" idx="38" hasCustomPrompt="1"/>
          </p:nvPr>
        </p:nvSpPr>
        <p:spPr>
          <a:xfrm>
            <a:off x="15550051" y="4941481"/>
            <a:ext cx="6522547" cy="204765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alpha val="7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183" name="文本占位符 9"/>
          <p:cNvSpPr>
            <a:spLocks noGrp="1"/>
          </p:cNvSpPr>
          <p:nvPr>
            <p:ph type="body" sz="quarter" idx="39" hasCustomPrompt="1"/>
          </p:nvPr>
        </p:nvSpPr>
        <p:spPr>
          <a:xfrm>
            <a:off x="13312378" y="4615638"/>
            <a:ext cx="1085974" cy="1057275"/>
          </a:xfrm>
        </p:spPr>
        <p:txBody>
          <a:bodyPr>
            <a:noAutofit/>
          </a:bodyPr>
          <a:lstStyle>
            <a:lvl1pPr marL="0" indent="0" algn="ctr">
              <a:buNone/>
              <a:defRPr sz="6000" b="1"/>
            </a:lvl1pPr>
          </a:lstStyle>
          <a:p>
            <a:pPr lvl="0"/>
            <a:r>
              <a:rPr lang="en-US" altLang="zh-CN" dirty="0"/>
              <a:t>02</a:t>
            </a:r>
            <a:endParaRPr lang="zh-CN" altLang="en-US" dirty="0"/>
          </a:p>
        </p:txBody>
      </p:sp>
      <p:sp>
        <p:nvSpPr>
          <p:cNvPr id="184" name="Rectangle 57"/>
          <p:cNvSpPr/>
          <p:nvPr userDrawn="1"/>
        </p:nvSpPr>
        <p:spPr>
          <a:xfrm>
            <a:off x="4587998" y="2951332"/>
            <a:ext cx="948101" cy="2077492"/>
          </a:xfrm>
          <a:prstGeom prst="rect">
            <a:avLst/>
          </a:prstGeom>
        </p:spPr>
        <p:txBody>
          <a:bodyPr wrap="square" lIns="0" tIns="0" rIns="0" bIns="0">
            <a:spAutoFit/>
          </a:bodyPr>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r>
              <a:rPr lang="en-US" sz="13500" dirty="0">
                <a:solidFill>
                  <a:schemeClr val="bg1"/>
                </a:solidFill>
                <a:latin typeface="印品黑体" panose="00000500000000000000" pitchFamily="2" charset="-122"/>
                <a:ea typeface="印品黑体" panose="00000500000000000000" pitchFamily="2" charset="-122"/>
                <a:cs typeface="Open Sans" pitchFamily="34" charset="0"/>
                <a:sym typeface="Arial" panose="020B0604020202020204" pitchFamily="34" charset="0"/>
              </a:rPr>
              <a:t>“</a:t>
            </a:r>
            <a:endParaRPr lang="en-US" sz="13500" dirty="0">
              <a:solidFill>
                <a:schemeClr val="bg1"/>
              </a:solidFill>
              <a:latin typeface="印品黑体" panose="00000500000000000000" pitchFamily="2" charset="-122"/>
              <a:ea typeface="印品黑体" panose="00000500000000000000" pitchFamily="2" charset="-122"/>
              <a:cs typeface="Open Sans Light" pitchFamily="34" charset="0"/>
              <a:sym typeface="Arial" panose="020B0604020202020204" pitchFamily="34" charset="0"/>
            </a:endParaRPr>
          </a:p>
        </p:txBody>
      </p:sp>
      <p:sp>
        <p:nvSpPr>
          <p:cNvPr id="187" name="quotation-mark_32371"/>
          <p:cNvSpPr>
            <a:spLocks noChangeAspect="1"/>
          </p:cNvSpPr>
          <p:nvPr userDrawn="1"/>
        </p:nvSpPr>
        <p:spPr bwMode="auto">
          <a:xfrm>
            <a:off x="4737589" y="3280523"/>
            <a:ext cx="588552" cy="5463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1">
              <a:lumMod val="75000"/>
              <a:alpha val="89000"/>
            </a:schemeClr>
          </a:solidFill>
          <a:ln>
            <a:noFill/>
          </a:ln>
        </p:spPr>
        <p:txBody>
          <a:bodyPr/>
          <a:lstStyle/>
          <a:p>
            <a:endParaRPr lang="zh-CN" altLang="en-US" dirty="0">
              <a:solidFill>
                <a:schemeClr val="bg1">
                  <a:lumMod val="50000"/>
                </a:schemeClr>
              </a:solidFill>
            </a:endParaRPr>
          </a:p>
        </p:txBody>
      </p:sp>
      <p:sp>
        <p:nvSpPr>
          <p:cNvPr id="188" name="文本占位符 8"/>
          <p:cNvSpPr>
            <a:spLocks noGrp="1"/>
          </p:cNvSpPr>
          <p:nvPr>
            <p:ph type="body" sz="quarter" idx="42" hasCustomPrompt="1"/>
          </p:nvPr>
        </p:nvSpPr>
        <p:spPr>
          <a:xfrm>
            <a:off x="4737589" y="4156029"/>
            <a:ext cx="3479529" cy="919218"/>
          </a:xfrm>
        </p:spPr>
        <p:txBody>
          <a:bodyPr>
            <a:noAutofit/>
          </a:bodyPr>
          <a:lstStyle>
            <a:lvl1pPr marL="0" indent="0" algn="l">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89" name="文本占位符 8"/>
          <p:cNvSpPr>
            <a:spLocks noGrp="1"/>
          </p:cNvSpPr>
          <p:nvPr>
            <p:ph type="body" sz="quarter" idx="43" hasCustomPrompt="1"/>
          </p:nvPr>
        </p:nvSpPr>
        <p:spPr>
          <a:xfrm>
            <a:off x="4737589" y="4941481"/>
            <a:ext cx="6522547" cy="204765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190" name="文本占位符 9"/>
          <p:cNvSpPr>
            <a:spLocks noGrp="1"/>
          </p:cNvSpPr>
          <p:nvPr>
            <p:ph type="body" sz="quarter" idx="44" hasCustomPrompt="1"/>
          </p:nvPr>
        </p:nvSpPr>
        <p:spPr>
          <a:xfrm>
            <a:off x="2499916" y="4615638"/>
            <a:ext cx="1085974" cy="1057275"/>
          </a:xfrm>
        </p:spPr>
        <p:txBody>
          <a:bodyPr>
            <a:noAutofit/>
          </a:bodyPr>
          <a:lstStyle>
            <a:lvl1pPr marL="0" indent="0" algn="ctr">
              <a:buNone/>
              <a:defRPr sz="6000" b="1">
                <a:solidFill>
                  <a:schemeClr val="bg1"/>
                </a:solidFill>
              </a:defRPr>
            </a:lvl1pPr>
          </a:lstStyle>
          <a:p>
            <a:pPr lvl="0"/>
            <a:r>
              <a:rPr lang="en-US" altLang="zh-CN" dirty="0"/>
              <a:t>01</a:t>
            </a:r>
            <a:endParaRPr lang="zh-CN" altLang="en-US" dirty="0"/>
          </a:p>
        </p:txBody>
      </p:sp>
      <p:sp>
        <p:nvSpPr>
          <p:cNvPr id="191" name="Rectangle 57"/>
          <p:cNvSpPr/>
          <p:nvPr userDrawn="1"/>
        </p:nvSpPr>
        <p:spPr>
          <a:xfrm>
            <a:off x="15391457" y="7836685"/>
            <a:ext cx="948101" cy="2077492"/>
          </a:xfrm>
          <a:prstGeom prst="rect">
            <a:avLst/>
          </a:prstGeom>
        </p:spPr>
        <p:txBody>
          <a:bodyPr wrap="square" lIns="0" tIns="0" rIns="0" bIns="0">
            <a:spAutoFit/>
          </a:bodyPr>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r>
              <a:rPr lang="en-US" sz="13500" dirty="0">
                <a:solidFill>
                  <a:schemeClr val="bg1"/>
                </a:solidFill>
                <a:latin typeface="印品黑体" panose="00000500000000000000" pitchFamily="2" charset="-122"/>
                <a:ea typeface="印品黑体" panose="00000500000000000000" pitchFamily="2" charset="-122"/>
                <a:cs typeface="Open Sans" pitchFamily="34" charset="0"/>
                <a:sym typeface="Arial" panose="020B0604020202020204" pitchFamily="34" charset="0"/>
              </a:rPr>
              <a:t>“</a:t>
            </a:r>
            <a:endParaRPr lang="en-US" sz="13500" dirty="0">
              <a:solidFill>
                <a:schemeClr val="bg1"/>
              </a:solidFill>
              <a:latin typeface="印品黑体" panose="00000500000000000000" pitchFamily="2" charset="-122"/>
              <a:ea typeface="印品黑体" panose="00000500000000000000" pitchFamily="2" charset="-122"/>
              <a:cs typeface="Open Sans Light" pitchFamily="34" charset="0"/>
              <a:sym typeface="Arial" panose="020B0604020202020204" pitchFamily="34" charset="0"/>
            </a:endParaRPr>
          </a:p>
        </p:txBody>
      </p:sp>
      <p:sp>
        <p:nvSpPr>
          <p:cNvPr id="194" name="quotation-mark_32371"/>
          <p:cNvSpPr>
            <a:spLocks noChangeAspect="1"/>
          </p:cNvSpPr>
          <p:nvPr userDrawn="1"/>
        </p:nvSpPr>
        <p:spPr bwMode="auto">
          <a:xfrm>
            <a:off x="15541048" y="8165876"/>
            <a:ext cx="588552" cy="5463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1">
              <a:lumMod val="75000"/>
              <a:alpha val="89000"/>
            </a:schemeClr>
          </a:solidFill>
          <a:ln>
            <a:noFill/>
          </a:ln>
        </p:spPr>
        <p:txBody>
          <a:bodyPr/>
          <a:lstStyle/>
          <a:p>
            <a:endParaRPr lang="zh-CN" altLang="en-US" dirty="0">
              <a:solidFill>
                <a:schemeClr val="bg1">
                  <a:lumMod val="50000"/>
                </a:schemeClr>
              </a:solidFill>
            </a:endParaRPr>
          </a:p>
        </p:txBody>
      </p:sp>
      <p:sp>
        <p:nvSpPr>
          <p:cNvPr id="195" name="文本占位符 8"/>
          <p:cNvSpPr>
            <a:spLocks noGrp="1"/>
          </p:cNvSpPr>
          <p:nvPr>
            <p:ph type="body" sz="quarter" idx="47" hasCustomPrompt="1"/>
          </p:nvPr>
        </p:nvSpPr>
        <p:spPr>
          <a:xfrm>
            <a:off x="15541048" y="9041382"/>
            <a:ext cx="3479529" cy="919218"/>
          </a:xfrm>
        </p:spPr>
        <p:txBody>
          <a:bodyPr>
            <a:noAutofit/>
          </a:bodyPr>
          <a:lstStyle>
            <a:lvl1pPr marL="0" indent="0" algn="l">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96" name="文本占位符 8"/>
          <p:cNvSpPr>
            <a:spLocks noGrp="1"/>
          </p:cNvSpPr>
          <p:nvPr>
            <p:ph type="body" sz="quarter" idx="48" hasCustomPrompt="1"/>
          </p:nvPr>
        </p:nvSpPr>
        <p:spPr>
          <a:xfrm>
            <a:off x="15541048" y="9826834"/>
            <a:ext cx="6522547" cy="204765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197" name="文本占位符 9"/>
          <p:cNvSpPr>
            <a:spLocks noGrp="1"/>
          </p:cNvSpPr>
          <p:nvPr>
            <p:ph type="body" sz="quarter" idx="49" hasCustomPrompt="1"/>
          </p:nvPr>
        </p:nvSpPr>
        <p:spPr>
          <a:xfrm>
            <a:off x="13303375" y="9500991"/>
            <a:ext cx="1085974" cy="1057275"/>
          </a:xfrm>
        </p:spPr>
        <p:txBody>
          <a:bodyPr>
            <a:noAutofit/>
          </a:bodyPr>
          <a:lstStyle>
            <a:lvl1pPr marL="0" indent="0" algn="ctr">
              <a:buNone/>
              <a:defRPr sz="6000" b="1">
                <a:solidFill>
                  <a:schemeClr val="bg1"/>
                </a:solidFill>
              </a:defRPr>
            </a:lvl1pPr>
          </a:lstStyle>
          <a:p>
            <a:pPr lvl="0"/>
            <a:r>
              <a:rPr lang="en-US" altLang="zh-CN" dirty="0"/>
              <a:t>04</a:t>
            </a:r>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类时间轴-样式1">
    <p:bg>
      <p:bgPr>
        <a:solidFill>
          <a:srgbClr val="FFFFFF"/>
        </a:solidFill>
        <a:effectLst/>
      </p:bgPr>
    </p:bg>
    <p:spTree>
      <p:nvGrpSpPr>
        <p:cNvPr id="1" name=""/>
        <p:cNvGrpSpPr/>
        <p:nvPr/>
      </p:nvGrpSpPr>
      <p:grpSpPr>
        <a:xfrm>
          <a:off x="0" y="0"/>
          <a:ext cx="0" cy="0"/>
          <a:chOff x="0" y="0"/>
          <a:chExt cx="0" cy="0"/>
        </a:xfrm>
      </p:grpSpPr>
      <p:cxnSp>
        <p:nvCxnSpPr>
          <p:cNvPr id="41" name="直接连接符 40"/>
          <p:cNvCxnSpPr>
            <a:endCxn id="42" idx="0"/>
          </p:cNvCxnSpPr>
          <p:nvPr userDrawn="1"/>
        </p:nvCxnSpPr>
        <p:spPr>
          <a:xfrm>
            <a:off x="2903903" y="7646422"/>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2" name="菱形 41"/>
          <p:cNvSpPr/>
          <p:nvPr userDrawn="1"/>
        </p:nvSpPr>
        <p:spPr>
          <a:xfrm>
            <a:off x="2792778" y="8785051"/>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45" name="直接连接符 44"/>
          <p:cNvCxnSpPr>
            <a:endCxn id="46" idx="0"/>
          </p:cNvCxnSpPr>
          <p:nvPr userDrawn="1"/>
        </p:nvCxnSpPr>
        <p:spPr>
          <a:xfrm flipV="1">
            <a:off x="9604490" y="3706649"/>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6" name="菱形 45"/>
          <p:cNvSpPr/>
          <p:nvPr userDrawn="1"/>
        </p:nvSpPr>
        <p:spPr>
          <a:xfrm rot="10800000">
            <a:off x="9493365" y="3484399"/>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7" name="任意多边形: 形状 46"/>
          <p:cNvSpPr>
            <a:spLocks noChangeAspect="1"/>
          </p:cNvSpPr>
          <p:nvPr userDrawn="1"/>
        </p:nvSpPr>
        <p:spPr>
          <a:xfrm>
            <a:off x="1831237" y="6435662"/>
            <a:ext cx="68208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任意多边形: 形状 67"/>
          <p:cNvSpPr>
            <a:spLocks noChangeAspect="1"/>
          </p:cNvSpPr>
          <p:nvPr userDrawn="1"/>
        </p:nvSpPr>
        <p:spPr>
          <a:xfrm>
            <a:off x="8384339" y="6408973"/>
            <a:ext cx="68208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71" name="直接连接符 70"/>
          <p:cNvCxnSpPr>
            <a:endCxn id="72" idx="0"/>
          </p:cNvCxnSpPr>
          <p:nvPr userDrawn="1"/>
        </p:nvCxnSpPr>
        <p:spPr>
          <a:xfrm>
            <a:off x="16010107" y="7619733"/>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72" name="菱形 71"/>
          <p:cNvSpPr/>
          <p:nvPr userDrawn="1"/>
        </p:nvSpPr>
        <p:spPr>
          <a:xfrm>
            <a:off x="15898982" y="8758362"/>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75" name="任意多边形: 形状 74"/>
          <p:cNvSpPr>
            <a:spLocks noChangeAspect="1"/>
          </p:cNvSpPr>
          <p:nvPr userDrawn="1"/>
        </p:nvSpPr>
        <p:spPr>
          <a:xfrm>
            <a:off x="14937441" y="6408973"/>
            <a:ext cx="68208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文本占位符 8"/>
          <p:cNvSpPr>
            <a:spLocks noGrp="1"/>
          </p:cNvSpPr>
          <p:nvPr>
            <p:ph type="body" sz="quarter" idx="24"/>
          </p:nvPr>
        </p:nvSpPr>
        <p:spPr>
          <a:xfrm>
            <a:off x="3144118" y="9423464"/>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1" name="文本占位符 8"/>
          <p:cNvSpPr>
            <a:spLocks noGrp="1"/>
          </p:cNvSpPr>
          <p:nvPr>
            <p:ph type="body" sz="quarter" idx="25"/>
          </p:nvPr>
        </p:nvSpPr>
        <p:spPr>
          <a:xfrm>
            <a:off x="9826740" y="4090035"/>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3" name="文本占位符 8"/>
          <p:cNvSpPr>
            <a:spLocks noGrp="1"/>
          </p:cNvSpPr>
          <p:nvPr>
            <p:ph type="body" sz="quarter" idx="26"/>
          </p:nvPr>
        </p:nvSpPr>
        <p:spPr>
          <a:xfrm>
            <a:off x="16177112" y="9423464"/>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5" name="文本占位符 8"/>
          <p:cNvSpPr>
            <a:spLocks noGrp="1"/>
          </p:cNvSpPr>
          <p:nvPr>
            <p:ph type="body" sz="quarter" idx="27" hasCustomPrompt="1"/>
          </p:nvPr>
        </p:nvSpPr>
        <p:spPr>
          <a:xfrm>
            <a:off x="3120138" y="8484922"/>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87" name="文本占位符 8"/>
          <p:cNvSpPr>
            <a:spLocks noGrp="1"/>
          </p:cNvSpPr>
          <p:nvPr>
            <p:ph type="body" sz="quarter" idx="28" hasCustomPrompt="1"/>
          </p:nvPr>
        </p:nvSpPr>
        <p:spPr>
          <a:xfrm>
            <a:off x="9826740" y="3132515"/>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89" name="文本占位符 8"/>
          <p:cNvSpPr>
            <a:spLocks noGrp="1"/>
          </p:cNvSpPr>
          <p:nvPr>
            <p:ph type="body" sz="quarter" idx="29" hasCustomPrompt="1"/>
          </p:nvPr>
        </p:nvSpPr>
        <p:spPr>
          <a:xfrm>
            <a:off x="16172665" y="8449777"/>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90" name="文本占位符 8"/>
          <p:cNvSpPr>
            <a:spLocks noGrp="1"/>
          </p:cNvSpPr>
          <p:nvPr>
            <p:ph type="body" sz="quarter" idx="30" hasCustomPrompt="1"/>
          </p:nvPr>
        </p:nvSpPr>
        <p:spPr>
          <a:xfrm>
            <a:off x="2766025" y="6514644"/>
            <a:ext cx="4557752" cy="839420"/>
          </a:xfrm>
        </p:spPr>
        <p:txBody>
          <a:bodyPr>
            <a:normAutofit/>
          </a:bodyPr>
          <a:lstStyle>
            <a:lvl1pPr marL="0" indent="0">
              <a:buNone/>
              <a:defRPr sz="4000" b="1">
                <a:solidFill>
                  <a:schemeClr val="bg1"/>
                </a:solidFill>
              </a:defRPr>
            </a:lvl1pPr>
          </a:lstStyle>
          <a:p>
            <a:pPr lvl="0"/>
            <a:r>
              <a:rPr lang="zh-CN" altLang="en-US" dirty="0"/>
              <a:t>单击此处输入标题</a:t>
            </a:r>
            <a:endParaRPr lang="zh-CN" altLang="en-US" dirty="0"/>
          </a:p>
        </p:txBody>
      </p:sp>
      <p:sp>
        <p:nvSpPr>
          <p:cNvPr id="92" name="文本占位符 8"/>
          <p:cNvSpPr>
            <a:spLocks noGrp="1"/>
          </p:cNvSpPr>
          <p:nvPr>
            <p:ph type="body" sz="quarter" idx="31" hasCustomPrompt="1"/>
          </p:nvPr>
        </p:nvSpPr>
        <p:spPr>
          <a:xfrm>
            <a:off x="9515888" y="6513970"/>
            <a:ext cx="4557752" cy="839420"/>
          </a:xfrm>
        </p:spPr>
        <p:txBody>
          <a:bodyPr>
            <a:normAutofit/>
          </a:bodyPr>
          <a:lstStyle>
            <a:lvl1pPr marL="0" indent="0">
              <a:buNone/>
              <a:defRPr sz="4000" b="1">
                <a:solidFill>
                  <a:schemeClr val="bg1"/>
                </a:solidFill>
              </a:defRPr>
            </a:lvl1pPr>
          </a:lstStyle>
          <a:p>
            <a:pPr lvl="0"/>
            <a:r>
              <a:rPr lang="zh-CN" altLang="en-US" dirty="0"/>
              <a:t>单击此处输入标题</a:t>
            </a:r>
            <a:endParaRPr lang="zh-CN" altLang="en-US" dirty="0"/>
          </a:p>
        </p:txBody>
      </p:sp>
      <p:sp>
        <p:nvSpPr>
          <p:cNvPr id="93" name="文本占位符 8"/>
          <p:cNvSpPr>
            <a:spLocks noGrp="1"/>
          </p:cNvSpPr>
          <p:nvPr>
            <p:ph type="body" sz="quarter" idx="32" hasCustomPrompt="1"/>
          </p:nvPr>
        </p:nvSpPr>
        <p:spPr>
          <a:xfrm>
            <a:off x="15856411" y="6490833"/>
            <a:ext cx="4557752" cy="839420"/>
          </a:xfrm>
        </p:spPr>
        <p:txBody>
          <a:bodyPr>
            <a:normAutofit/>
          </a:bodyPr>
          <a:lstStyle>
            <a:lvl1pPr marL="0" indent="0">
              <a:buNone/>
              <a:defRPr sz="4000" b="1">
                <a:solidFill>
                  <a:schemeClr val="bg1"/>
                </a:solidFill>
              </a:defRPr>
            </a:lvl1pPr>
          </a:lstStyle>
          <a:p>
            <a:pPr lvl="0"/>
            <a:r>
              <a:rPr lang="zh-CN" altLang="en-US" dirty="0"/>
              <a:t>单击此处输入标题</a:t>
            </a:r>
            <a:endParaRPr lang="zh-CN" altLang="en-US" dirty="0"/>
          </a:p>
        </p:txBody>
      </p:sp>
      <p:sp>
        <p:nvSpPr>
          <p:cNvPr id="24"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3"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5" name="文本占位符 6"/>
          <p:cNvSpPr>
            <a:spLocks noGrp="1"/>
          </p:cNvSpPr>
          <p:nvPr>
            <p:ph type="body" sz="quarter" idx="33"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34"/>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类时间轴-样式1">
    <p:bg>
      <p:bgPr>
        <a:solidFill>
          <a:srgbClr val="FFFFFF"/>
        </a:solidFill>
        <a:effectLst/>
      </p:bgPr>
    </p:bg>
    <p:spTree>
      <p:nvGrpSpPr>
        <p:cNvPr id="1" name=""/>
        <p:cNvGrpSpPr/>
        <p:nvPr/>
      </p:nvGrpSpPr>
      <p:grpSpPr>
        <a:xfrm>
          <a:off x="0" y="0"/>
          <a:ext cx="0" cy="0"/>
          <a:chOff x="0" y="0"/>
          <a:chExt cx="0" cy="0"/>
        </a:xfrm>
      </p:grpSpPr>
      <p:cxnSp>
        <p:nvCxnSpPr>
          <p:cNvPr id="41" name="直接连接符 40"/>
          <p:cNvCxnSpPr>
            <a:endCxn id="42" idx="0"/>
          </p:cNvCxnSpPr>
          <p:nvPr userDrawn="1"/>
        </p:nvCxnSpPr>
        <p:spPr>
          <a:xfrm>
            <a:off x="1871517" y="7669868"/>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2" name="菱形 41"/>
          <p:cNvSpPr/>
          <p:nvPr userDrawn="1"/>
        </p:nvSpPr>
        <p:spPr>
          <a:xfrm>
            <a:off x="1760392" y="880849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45" name="直接连接符 44"/>
          <p:cNvCxnSpPr>
            <a:endCxn id="46" idx="0"/>
          </p:cNvCxnSpPr>
          <p:nvPr userDrawn="1"/>
        </p:nvCxnSpPr>
        <p:spPr>
          <a:xfrm flipV="1">
            <a:off x="7335574" y="3650818"/>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6" name="菱形 45"/>
          <p:cNvSpPr/>
          <p:nvPr userDrawn="1"/>
        </p:nvSpPr>
        <p:spPr>
          <a:xfrm rot="10800000">
            <a:off x="7224449" y="3428568"/>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7" name="任意多边形: 形状 46"/>
          <p:cNvSpPr>
            <a:spLocks noChangeAspect="1"/>
          </p:cNvSpPr>
          <p:nvPr userDrawn="1"/>
        </p:nvSpPr>
        <p:spPr>
          <a:xfrm>
            <a:off x="916839" y="6459108"/>
            <a:ext cx="5689296"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文本占位符 8"/>
          <p:cNvSpPr>
            <a:spLocks noGrp="1"/>
          </p:cNvSpPr>
          <p:nvPr>
            <p:ph type="body" sz="quarter" idx="24"/>
          </p:nvPr>
        </p:nvSpPr>
        <p:spPr>
          <a:xfrm>
            <a:off x="2111732" y="9446910"/>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1" name="文本占位符 8"/>
          <p:cNvSpPr>
            <a:spLocks noGrp="1"/>
          </p:cNvSpPr>
          <p:nvPr>
            <p:ph type="body" sz="quarter" idx="25"/>
          </p:nvPr>
        </p:nvSpPr>
        <p:spPr>
          <a:xfrm>
            <a:off x="7557824" y="4034204"/>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5" name="文本占位符 8"/>
          <p:cNvSpPr>
            <a:spLocks noGrp="1"/>
          </p:cNvSpPr>
          <p:nvPr>
            <p:ph type="body" sz="quarter" idx="27" hasCustomPrompt="1"/>
          </p:nvPr>
        </p:nvSpPr>
        <p:spPr>
          <a:xfrm>
            <a:off x="2087752" y="8508368"/>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87" name="文本占位符 8"/>
          <p:cNvSpPr>
            <a:spLocks noGrp="1"/>
          </p:cNvSpPr>
          <p:nvPr>
            <p:ph type="body" sz="quarter" idx="28" hasCustomPrompt="1"/>
          </p:nvPr>
        </p:nvSpPr>
        <p:spPr>
          <a:xfrm>
            <a:off x="7557824" y="3076684"/>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90" name="文本占位符 8"/>
          <p:cNvSpPr>
            <a:spLocks noGrp="1"/>
          </p:cNvSpPr>
          <p:nvPr>
            <p:ph type="body" sz="quarter" idx="30" hasCustomPrompt="1"/>
          </p:nvPr>
        </p:nvSpPr>
        <p:spPr>
          <a:xfrm>
            <a:off x="1851627" y="6567587"/>
            <a:ext cx="3664272" cy="839420"/>
          </a:xfrm>
        </p:spPr>
        <p:txBody>
          <a:bodyPr>
            <a:normAutofit/>
          </a:bodyPr>
          <a:lstStyle>
            <a:lvl1pPr marL="0" indent="0">
              <a:buNone/>
              <a:defRPr sz="4000" b="1">
                <a:solidFill>
                  <a:schemeClr val="bg1"/>
                </a:solidFill>
              </a:defRPr>
            </a:lvl1pPr>
          </a:lstStyle>
          <a:p>
            <a:pPr lvl="0"/>
            <a:r>
              <a:rPr lang="en-US" altLang="zh-CN" dirty="0"/>
              <a:t>01</a:t>
            </a:r>
            <a:endParaRPr lang="zh-CN" altLang="en-US" dirty="0"/>
          </a:p>
        </p:txBody>
      </p:sp>
      <p:sp>
        <p:nvSpPr>
          <p:cNvPr id="25" name="任意多边形: 形状 24"/>
          <p:cNvSpPr>
            <a:spLocks noChangeAspect="1"/>
          </p:cNvSpPr>
          <p:nvPr userDrawn="1"/>
        </p:nvSpPr>
        <p:spPr>
          <a:xfrm>
            <a:off x="6378152" y="6459108"/>
            <a:ext cx="5689296"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文本占位符 8"/>
          <p:cNvSpPr>
            <a:spLocks noGrp="1"/>
          </p:cNvSpPr>
          <p:nvPr>
            <p:ph type="body" sz="quarter" idx="33" hasCustomPrompt="1"/>
          </p:nvPr>
        </p:nvSpPr>
        <p:spPr>
          <a:xfrm>
            <a:off x="7312940" y="6567587"/>
            <a:ext cx="3664272" cy="839420"/>
          </a:xfrm>
        </p:spPr>
        <p:txBody>
          <a:bodyPr>
            <a:normAutofit/>
          </a:bodyPr>
          <a:lstStyle>
            <a:lvl1pPr marL="0" indent="0">
              <a:buNone/>
              <a:defRPr sz="4000" b="1">
                <a:solidFill>
                  <a:schemeClr val="bg1"/>
                </a:solidFill>
              </a:defRPr>
            </a:lvl1pPr>
          </a:lstStyle>
          <a:p>
            <a:pPr lvl="0"/>
            <a:r>
              <a:rPr lang="en-US" altLang="zh-CN" dirty="0"/>
              <a:t>02</a:t>
            </a:r>
            <a:endParaRPr lang="zh-CN" altLang="en-US" dirty="0"/>
          </a:p>
        </p:txBody>
      </p:sp>
      <p:cxnSp>
        <p:nvCxnSpPr>
          <p:cNvPr id="29" name="直接连接符 28"/>
          <p:cNvCxnSpPr>
            <a:endCxn id="30" idx="0"/>
          </p:cNvCxnSpPr>
          <p:nvPr userDrawn="1"/>
        </p:nvCxnSpPr>
        <p:spPr>
          <a:xfrm>
            <a:off x="12794142" y="7643179"/>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30" name="菱形 29"/>
          <p:cNvSpPr/>
          <p:nvPr userDrawn="1"/>
        </p:nvSpPr>
        <p:spPr>
          <a:xfrm>
            <a:off x="12683017" y="8781808"/>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1" name="任意多边形: 形状 30"/>
          <p:cNvSpPr>
            <a:spLocks noChangeAspect="1"/>
          </p:cNvSpPr>
          <p:nvPr userDrawn="1"/>
        </p:nvSpPr>
        <p:spPr>
          <a:xfrm>
            <a:off x="11839464" y="6432419"/>
            <a:ext cx="5689296"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文本占位符 8"/>
          <p:cNvSpPr>
            <a:spLocks noGrp="1"/>
          </p:cNvSpPr>
          <p:nvPr>
            <p:ph type="body" sz="quarter" idx="34"/>
          </p:nvPr>
        </p:nvSpPr>
        <p:spPr>
          <a:xfrm>
            <a:off x="13034357" y="9420221"/>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33" name="文本占位符 8"/>
          <p:cNvSpPr>
            <a:spLocks noGrp="1"/>
          </p:cNvSpPr>
          <p:nvPr>
            <p:ph type="body" sz="quarter" idx="35" hasCustomPrompt="1"/>
          </p:nvPr>
        </p:nvSpPr>
        <p:spPr>
          <a:xfrm>
            <a:off x="13010377" y="8481679"/>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34" name="文本占位符 8"/>
          <p:cNvSpPr>
            <a:spLocks noGrp="1"/>
          </p:cNvSpPr>
          <p:nvPr>
            <p:ph type="body" sz="quarter" idx="36" hasCustomPrompt="1"/>
          </p:nvPr>
        </p:nvSpPr>
        <p:spPr>
          <a:xfrm>
            <a:off x="12774252" y="6540898"/>
            <a:ext cx="3664272" cy="839420"/>
          </a:xfrm>
        </p:spPr>
        <p:txBody>
          <a:bodyPr>
            <a:normAutofit/>
          </a:bodyPr>
          <a:lstStyle>
            <a:lvl1pPr marL="0" indent="0">
              <a:buNone/>
              <a:defRPr sz="4000" b="1">
                <a:solidFill>
                  <a:schemeClr val="bg1"/>
                </a:solidFill>
              </a:defRPr>
            </a:lvl1pPr>
          </a:lstStyle>
          <a:p>
            <a:pPr lvl="0"/>
            <a:r>
              <a:rPr lang="en-US" altLang="zh-CN" dirty="0"/>
              <a:t>03</a:t>
            </a:r>
            <a:endParaRPr lang="zh-CN" altLang="en-US" dirty="0"/>
          </a:p>
        </p:txBody>
      </p:sp>
      <p:sp>
        <p:nvSpPr>
          <p:cNvPr id="37" name="任意多边形: 形状 36"/>
          <p:cNvSpPr>
            <a:spLocks noChangeAspect="1"/>
          </p:cNvSpPr>
          <p:nvPr userDrawn="1"/>
        </p:nvSpPr>
        <p:spPr>
          <a:xfrm>
            <a:off x="17276796" y="6432419"/>
            <a:ext cx="5689296"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文本占位符 8"/>
          <p:cNvSpPr>
            <a:spLocks noGrp="1"/>
          </p:cNvSpPr>
          <p:nvPr>
            <p:ph type="body" sz="quarter" idx="39" hasCustomPrompt="1"/>
          </p:nvPr>
        </p:nvSpPr>
        <p:spPr>
          <a:xfrm>
            <a:off x="18211584" y="6540898"/>
            <a:ext cx="3664272" cy="839420"/>
          </a:xfrm>
        </p:spPr>
        <p:txBody>
          <a:bodyPr>
            <a:normAutofit/>
          </a:bodyPr>
          <a:lstStyle>
            <a:lvl1pPr marL="0" indent="0">
              <a:buNone/>
              <a:defRPr sz="4000" b="1">
                <a:solidFill>
                  <a:schemeClr val="bg1"/>
                </a:solidFill>
              </a:defRPr>
            </a:lvl1pPr>
          </a:lstStyle>
          <a:p>
            <a:pPr lvl="0"/>
            <a:r>
              <a:rPr lang="en-US" altLang="zh-CN" dirty="0"/>
              <a:t>04</a:t>
            </a:r>
            <a:endParaRPr lang="zh-CN" altLang="en-US" dirty="0"/>
          </a:p>
        </p:txBody>
      </p:sp>
      <p:cxnSp>
        <p:nvCxnSpPr>
          <p:cNvPr id="43" name="直接连接符 42"/>
          <p:cNvCxnSpPr>
            <a:endCxn id="44" idx="0"/>
          </p:cNvCxnSpPr>
          <p:nvPr userDrawn="1"/>
        </p:nvCxnSpPr>
        <p:spPr>
          <a:xfrm flipV="1">
            <a:off x="18186090" y="3654974"/>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4" name="菱形 43"/>
          <p:cNvSpPr/>
          <p:nvPr userDrawn="1"/>
        </p:nvSpPr>
        <p:spPr>
          <a:xfrm rot="10800000">
            <a:off x="18074965" y="3432724"/>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8" name="文本占位符 8"/>
          <p:cNvSpPr>
            <a:spLocks noGrp="1"/>
          </p:cNvSpPr>
          <p:nvPr>
            <p:ph type="body" sz="quarter" idx="40"/>
          </p:nvPr>
        </p:nvSpPr>
        <p:spPr>
          <a:xfrm>
            <a:off x="18408340" y="4038360"/>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49" name="文本占位符 8"/>
          <p:cNvSpPr>
            <a:spLocks noGrp="1"/>
          </p:cNvSpPr>
          <p:nvPr>
            <p:ph type="body" sz="quarter" idx="41" hasCustomPrompt="1"/>
          </p:nvPr>
        </p:nvSpPr>
        <p:spPr>
          <a:xfrm>
            <a:off x="18408340" y="3080840"/>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35"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6"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42"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43"/>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类时间轴-样式1">
    <p:bg>
      <p:bgPr>
        <a:solidFill>
          <a:srgbClr val="FFFFFF"/>
        </a:solidFill>
        <a:effectLst/>
      </p:bgPr>
    </p:bg>
    <p:spTree>
      <p:nvGrpSpPr>
        <p:cNvPr id="1" name=""/>
        <p:cNvGrpSpPr/>
        <p:nvPr/>
      </p:nvGrpSpPr>
      <p:grpSpPr>
        <a:xfrm>
          <a:off x="0" y="0"/>
          <a:ext cx="0" cy="0"/>
          <a:chOff x="0" y="0"/>
          <a:chExt cx="0" cy="0"/>
        </a:xfrm>
      </p:grpSpPr>
      <p:cxnSp>
        <p:nvCxnSpPr>
          <p:cNvPr id="41" name="直接连接符 40"/>
          <p:cNvCxnSpPr>
            <a:endCxn id="42" idx="0"/>
          </p:cNvCxnSpPr>
          <p:nvPr userDrawn="1"/>
        </p:nvCxnSpPr>
        <p:spPr>
          <a:xfrm>
            <a:off x="1266215" y="7663817"/>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2" name="菱形 41"/>
          <p:cNvSpPr/>
          <p:nvPr userDrawn="1"/>
        </p:nvSpPr>
        <p:spPr>
          <a:xfrm>
            <a:off x="1155090" y="8802446"/>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45" name="直接连接符 44"/>
          <p:cNvCxnSpPr>
            <a:endCxn id="46" idx="0"/>
          </p:cNvCxnSpPr>
          <p:nvPr userDrawn="1"/>
        </p:nvCxnSpPr>
        <p:spPr>
          <a:xfrm flipV="1">
            <a:off x="5625372" y="3644767"/>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6" name="菱形 45"/>
          <p:cNvSpPr/>
          <p:nvPr userDrawn="1"/>
        </p:nvSpPr>
        <p:spPr>
          <a:xfrm rot="10800000">
            <a:off x="5514247" y="342251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7" name="任意多边形: 形状 46"/>
          <p:cNvSpPr>
            <a:spLocks noChangeAspect="1"/>
          </p:cNvSpPr>
          <p:nvPr userDrawn="1"/>
        </p:nvSpPr>
        <p:spPr>
          <a:xfrm>
            <a:off x="292487" y="645305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文本占位符 8"/>
          <p:cNvSpPr>
            <a:spLocks noGrp="1"/>
          </p:cNvSpPr>
          <p:nvPr>
            <p:ph type="body" sz="quarter" idx="24"/>
          </p:nvPr>
        </p:nvSpPr>
        <p:spPr>
          <a:xfrm>
            <a:off x="1506430" y="9440859"/>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1" name="文本占位符 8"/>
          <p:cNvSpPr>
            <a:spLocks noGrp="1"/>
          </p:cNvSpPr>
          <p:nvPr>
            <p:ph type="body" sz="quarter" idx="25"/>
          </p:nvPr>
        </p:nvSpPr>
        <p:spPr>
          <a:xfrm>
            <a:off x="5847622" y="4028153"/>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5" name="文本占位符 8"/>
          <p:cNvSpPr>
            <a:spLocks noGrp="1"/>
          </p:cNvSpPr>
          <p:nvPr>
            <p:ph type="body" sz="quarter" idx="27" hasCustomPrompt="1"/>
          </p:nvPr>
        </p:nvSpPr>
        <p:spPr>
          <a:xfrm>
            <a:off x="1482450" y="8502317"/>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87" name="文本占位符 8"/>
          <p:cNvSpPr>
            <a:spLocks noGrp="1"/>
          </p:cNvSpPr>
          <p:nvPr>
            <p:ph type="body" sz="quarter" idx="28" hasCustomPrompt="1"/>
          </p:nvPr>
        </p:nvSpPr>
        <p:spPr>
          <a:xfrm>
            <a:off x="5847622" y="3070633"/>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90" name="文本占位符 8"/>
          <p:cNvSpPr>
            <a:spLocks noGrp="1"/>
          </p:cNvSpPr>
          <p:nvPr>
            <p:ph type="body" sz="quarter" idx="30" hasCustomPrompt="1"/>
          </p:nvPr>
        </p:nvSpPr>
        <p:spPr>
          <a:xfrm>
            <a:off x="1227275" y="6561536"/>
            <a:ext cx="3074334" cy="839420"/>
          </a:xfrm>
        </p:spPr>
        <p:txBody>
          <a:bodyPr>
            <a:normAutofit/>
          </a:bodyPr>
          <a:lstStyle>
            <a:lvl1pPr marL="0" indent="0">
              <a:buNone/>
              <a:defRPr sz="4000" b="1">
                <a:solidFill>
                  <a:schemeClr val="bg1"/>
                </a:solidFill>
              </a:defRPr>
            </a:lvl1pPr>
          </a:lstStyle>
          <a:p>
            <a:pPr lvl="0"/>
            <a:r>
              <a:rPr lang="en-US" altLang="zh-CN" dirty="0"/>
              <a:t>01</a:t>
            </a:r>
            <a:endParaRPr lang="zh-CN" altLang="en-US" dirty="0"/>
          </a:p>
        </p:txBody>
      </p:sp>
      <p:cxnSp>
        <p:nvCxnSpPr>
          <p:cNvPr id="29" name="直接连接符 28"/>
          <p:cNvCxnSpPr>
            <a:endCxn id="30" idx="0"/>
          </p:cNvCxnSpPr>
          <p:nvPr userDrawn="1"/>
        </p:nvCxnSpPr>
        <p:spPr>
          <a:xfrm>
            <a:off x="9959990" y="7637128"/>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30" name="菱形 29"/>
          <p:cNvSpPr/>
          <p:nvPr userDrawn="1"/>
        </p:nvSpPr>
        <p:spPr>
          <a:xfrm>
            <a:off x="9848865" y="877575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2" name="文本占位符 8"/>
          <p:cNvSpPr>
            <a:spLocks noGrp="1"/>
          </p:cNvSpPr>
          <p:nvPr>
            <p:ph type="body" sz="quarter" idx="34"/>
          </p:nvPr>
        </p:nvSpPr>
        <p:spPr>
          <a:xfrm>
            <a:off x="10200205" y="9414170"/>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33" name="文本占位符 8"/>
          <p:cNvSpPr>
            <a:spLocks noGrp="1"/>
          </p:cNvSpPr>
          <p:nvPr>
            <p:ph type="body" sz="quarter" idx="35" hasCustomPrompt="1"/>
          </p:nvPr>
        </p:nvSpPr>
        <p:spPr>
          <a:xfrm>
            <a:off x="10176225" y="8475628"/>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cxnSp>
        <p:nvCxnSpPr>
          <p:cNvPr id="43" name="直接连接符 42"/>
          <p:cNvCxnSpPr>
            <a:endCxn id="44" idx="0"/>
          </p:cNvCxnSpPr>
          <p:nvPr userDrawn="1"/>
        </p:nvCxnSpPr>
        <p:spPr>
          <a:xfrm flipV="1">
            <a:off x="14323238" y="3648923"/>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4" name="菱形 43"/>
          <p:cNvSpPr/>
          <p:nvPr userDrawn="1"/>
        </p:nvSpPr>
        <p:spPr>
          <a:xfrm rot="10800000">
            <a:off x="14212113" y="3426673"/>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8" name="文本占位符 8"/>
          <p:cNvSpPr>
            <a:spLocks noGrp="1"/>
          </p:cNvSpPr>
          <p:nvPr>
            <p:ph type="body" sz="quarter" idx="40"/>
          </p:nvPr>
        </p:nvSpPr>
        <p:spPr>
          <a:xfrm>
            <a:off x="14545488" y="4032309"/>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49" name="文本占位符 8"/>
          <p:cNvSpPr>
            <a:spLocks noGrp="1"/>
          </p:cNvSpPr>
          <p:nvPr>
            <p:ph type="body" sz="quarter" idx="41" hasCustomPrompt="1"/>
          </p:nvPr>
        </p:nvSpPr>
        <p:spPr>
          <a:xfrm>
            <a:off x="14545488" y="3074789"/>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35" name="任意多边形: 形状 34"/>
          <p:cNvSpPr>
            <a:spLocks noChangeAspect="1"/>
          </p:cNvSpPr>
          <p:nvPr userDrawn="1"/>
        </p:nvSpPr>
        <p:spPr>
          <a:xfrm>
            <a:off x="4654597" y="645305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文本占位符 8"/>
          <p:cNvSpPr>
            <a:spLocks noGrp="1"/>
          </p:cNvSpPr>
          <p:nvPr>
            <p:ph type="body" sz="quarter" idx="42" hasCustomPrompt="1"/>
          </p:nvPr>
        </p:nvSpPr>
        <p:spPr>
          <a:xfrm>
            <a:off x="5589385" y="6561536"/>
            <a:ext cx="3074334" cy="839420"/>
          </a:xfrm>
        </p:spPr>
        <p:txBody>
          <a:bodyPr>
            <a:normAutofit/>
          </a:bodyPr>
          <a:lstStyle>
            <a:lvl1pPr marL="0" indent="0">
              <a:buNone/>
              <a:defRPr sz="4000" b="1">
                <a:solidFill>
                  <a:schemeClr val="bg1"/>
                </a:solidFill>
              </a:defRPr>
            </a:lvl1pPr>
          </a:lstStyle>
          <a:p>
            <a:pPr lvl="0"/>
            <a:r>
              <a:rPr lang="en-US" altLang="zh-CN" dirty="0"/>
              <a:t>02</a:t>
            </a:r>
            <a:endParaRPr lang="zh-CN" altLang="en-US" dirty="0"/>
          </a:p>
        </p:txBody>
      </p:sp>
      <p:sp>
        <p:nvSpPr>
          <p:cNvPr id="38" name="任意多边形: 形状 37"/>
          <p:cNvSpPr>
            <a:spLocks noChangeAspect="1"/>
          </p:cNvSpPr>
          <p:nvPr userDrawn="1"/>
        </p:nvSpPr>
        <p:spPr>
          <a:xfrm>
            <a:off x="9016707" y="645305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文本占位符 8"/>
          <p:cNvSpPr>
            <a:spLocks noGrp="1"/>
          </p:cNvSpPr>
          <p:nvPr>
            <p:ph type="body" sz="quarter" idx="43" hasCustomPrompt="1"/>
          </p:nvPr>
        </p:nvSpPr>
        <p:spPr>
          <a:xfrm>
            <a:off x="9951495" y="6561536"/>
            <a:ext cx="3074334" cy="839420"/>
          </a:xfrm>
        </p:spPr>
        <p:txBody>
          <a:bodyPr>
            <a:normAutofit/>
          </a:bodyPr>
          <a:lstStyle>
            <a:lvl1pPr marL="0" indent="0">
              <a:buNone/>
              <a:defRPr sz="4000" b="1">
                <a:solidFill>
                  <a:schemeClr val="bg1"/>
                </a:solidFill>
              </a:defRPr>
            </a:lvl1pPr>
          </a:lstStyle>
          <a:p>
            <a:pPr lvl="0"/>
            <a:r>
              <a:rPr lang="en-US" altLang="zh-CN" dirty="0"/>
              <a:t>03</a:t>
            </a:r>
            <a:endParaRPr lang="zh-CN" altLang="en-US" dirty="0"/>
          </a:p>
        </p:txBody>
      </p:sp>
      <p:sp>
        <p:nvSpPr>
          <p:cNvPr id="50" name="任意多边形: 形状 49"/>
          <p:cNvSpPr>
            <a:spLocks noChangeAspect="1"/>
          </p:cNvSpPr>
          <p:nvPr userDrawn="1"/>
        </p:nvSpPr>
        <p:spPr>
          <a:xfrm>
            <a:off x="13378817" y="646934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文本占位符 8"/>
          <p:cNvSpPr>
            <a:spLocks noGrp="1"/>
          </p:cNvSpPr>
          <p:nvPr>
            <p:ph type="body" sz="quarter" idx="44" hasCustomPrompt="1"/>
          </p:nvPr>
        </p:nvSpPr>
        <p:spPr>
          <a:xfrm>
            <a:off x="14313605" y="6577826"/>
            <a:ext cx="3074334" cy="839420"/>
          </a:xfrm>
        </p:spPr>
        <p:txBody>
          <a:bodyPr>
            <a:normAutofit/>
          </a:bodyPr>
          <a:lstStyle>
            <a:lvl1pPr marL="0" indent="0">
              <a:buNone/>
              <a:defRPr sz="4000" b="1">
                <a:solidFill>
                  <a:schemeClr val="bg1"/>
                </a:solidFill>
              </a:defRPr>
            </a:lvl1pPr>
          </a:lstStyle>
          <a:p>
            <a:pPr lvl="0"/>
            <a:r>
              <a:rPr lang="en-US" altLang="zh-CN" dirty="0"/>
              <a:t>04</a:t>
            </a:r>
            <a:endParaRPr lang="zh-CN" altLang="en-US" dirty="0"/>
          </a:p>
        </p:txBody>
      </p:sp>
      <p:sp>
        <p:nvSpPr>
          <p:cNvPr id="52" name="任意多边形: 形状 51"/>
          <p:cNvSpPr>
            <a:spLocks noChangeAspect="1"/>
          </p:cNvSpPr>
          <p:nvPr userDrawn="1"/>
        </p:nvSpPr>
        <p:spPr>
          <a:xfrm>
            <a:off x="17755140" y="646934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3" name="文本占位符 8"/>
          <p:cNvSpPr>
            <a:spLocks noGrp="1"/>
          </p:cNvSpPr>
          <p:nvPr>
            <p:ph type="body" sz="quarter" idx="45" hasCustomPrompt="1"/>
          </p:nvPr>
        </p:nvSpPr>
        <p:spPr>
          <a:xfrm>
            <a:off x="18689928" y="6577826"/>
            <a:ext cx="3074334" cy="839420"/>
          </a:xfrm>
        </p:spPr>
        <p:txBody>
          <a:bodyPr>
            <a:normAutofit/>
          </a:bodyPr>
          <a:lstStyle>
            <a:lvl1pPr marL="0" indent="0">
              <a:buNone/>
              <a:defRPr sz="4000" b="1">
                <a:solidFill>
                  <a:schemeClr val="bg1"/>
                </a:solidFill>
              </a:defRPr>
            </a:lvl1pPr>
          </a:lstStyle>
          <a:p>
            <a:pPr lvl="0"/>
            <a:r>
              <a:rPr lang="en-US" altLang="zh-CN" dirty="0"/>
              <a:t>05</a:t>
            </a:r>
            <a:endParaRPr lang="zh-CN" altLang="en-US" dirty="0"/>
          </a:p>
        </p:txBody>
      </p:sp>
      <p:cxnSp>
        <p:nvCxnSpPr>
          <p:cNvPr id="54" name="直接连接符 53"/>
          <p:cNvCxnSpPr>
            <a:endCxn id="55" idx="0"/>
          </p:cNvCxnSpPr>
          <p:nvPr userDrawn="1"/>
        </p:nvCxnSpPr>
        <p:spPr>
          <a:xfrm>
            <a:off x="18677745" y="7663817"/>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55" name="菱形 54"/>
          <p:cNvSpPr/>
          <p:nvPr userDrawn="1"/>
        </p:nvSpPr>
        <p:spPr>
          <a:xfrm>
            <a:off x="18566620" y="8802446"/>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56" name="文本占位符 8"/>
          <p:cNvSpPr>
            <a:spLocks noGrp="1"/>
          </p:cNvSpPr>
          <p:nvPr>
            <p:ph type="body" sz="quarter" idx="46"/>
          </p:nvPr>
        </p:nvSpPr>
        <p:spPr>
          <a:xfrm>
            <a:off x="18917960" y="9440859"/>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57" name="文本占位符 8"/>
          <p:cNvSpPr>
            <a:spLocks noGrp="1"/>
          </p:cNvSpPr>
          <p:nvPr>
            <p:ph type="body" sz="quarter" idx="47" hasCustomPrompt="1"/>
          </p:nvPr>
        </p:nvSpPr>
        <p:spPr>
          <a:xfrm>
            <a:off x="18893980" y="8502317"/>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3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40"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59" name="文本占位符 6"/>
          <p:cNvSpPr>
            <a:spLocks noGrp="1"/>
          </p:cNvSpPr>
          <p:nvPr>
            <p:ph type="body" sz="quarter" idx="48"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49"/>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时间轴-样式2">
    <p:bg>
      <p:bgPr>
        <a:solidFill>
          <a:srgbClr val="FFFFFF"/>
        </a:solidFill>
        <a:effectLst/>
      </p:bgPr>
    </p:bg>
    <p:spTree>
      <p:nvGrpSpPr>
        <p:cNvPr id="1" name=""/>
        <p:cNvGrpSpPr/>
        <p:nvPr/>
      </p:nvGrpSpPr>
      <p:grpSpPr>
        <a:xfrm>
          <a:off x="0" y="0"/>
          <a:ext cx="0" cy="0"/>
          <a:chOff x="0" y="0"/>
          <a:chExt cx="0" cy="0"/>
        </a:xfrm>
      </p:grpSpPr>
      <p:sp>
        <p:nvSpPr>
          <p:cNvPr id="23"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5" name="文本占位符 6"/>
          <p:cNvSpPr>
            <a:spLocks noGrp="1"/>
          </p:cNvSpPr>
          <p:nvPr>
            <p:ph type="body" sz="quarter" idx="33" hasCustomPrompt="1"/>
          </p:nvPr>
        </p:nvSpPr>
        <p:spPr>
          <a:xfrm>
            <a:off x="2206933" y="645348"/>
            <a:ext cx="5142773"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34"/>
          </p:nvPr>
        </p:nvSpPr>
        <p:spPr/>
        <p:txBody>
          <a:bodyPr/>
          <a:lstStyle/>
          <a:p>
            <a:fld id="{49AE70B2-8BF9-45C0-BB95-33D1B9D3A854}" type="slidenum">
              <a:rPr lang="zh-CN" altLang="en-US" smtClean="0"/>
            </a:fld>
            <a:endParaRPr lang="zh-CN" altLang="en-US" dirty="0"/>
          </a:p>
        </p:txBody>
      </p:sp>
      <p:sp>
        <p:nvSpPr>
          <p:cNvPr id="4" name="SmartArt 占位符 3"/>
          <p:cNvSpPr>
            <a:spLocks noGrp="1"/>
          </p:cNvSpPr>
          <p:nvPr>
            <p:ph type="pic" sz="quarter" idx="35" hasCustomPrompt="1"/>
          </p:nvPr>
        </p:nvSpPr>
        <p:spPr>
          <a:xfrm rot="5400000">
            <a:off x="5053862" y="5799731"/>
            <a:ext cx="2167950" cy="1906153"/>
          </a:xfrm>
          <a:prstGeom prst="hexagon">
            <a:avLst>
              <a:gd name="adj" fmla="val 28265"/>
              <a:gd name="vf" fmla="val 115470"/>
            </a:avLst>
          </a:prstGeom>
          <a:solidFill>
            <a:schemeClr val="accent1"/>
          </a:solidFill>
        </p:spPr>
        <p:txBody>
          <a:bodyPr/>
          <a:lstStyle/>
          <a:p>
            <a:r>
              <a:rPr lang="en-US" altLang="zh-CN" dirty="0"/>
              <a:t> </a:t>
            </a:r>
            <a:endParaRPr lang="zh-CN" altLang="en-US" dirty="0"/>
          </a:p>
        </p:txBody>
      </p:sp>
      <p:sp>
        <p:nvSpPr>
          <p:cNvPr id="27" name="文本占位符 8"/>
          <p:cNvSpPr>
            <a:spLocks noGrp="1"/>
          </p:cNvSpPr>
          <p:nvPr>
            <p:ph type="body" sz="quarter" idx="30" hasCustomPrompt="1"/>
          </p:nvPr>
        </p:nvSpPr>
        <p:spPr>
          <a:xfrm>
            <a:off x="5579907" y="6333097"/>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6" name="SmartArt 占位符 5"/>
          <p:cNvSpPr>
            <a:spLocks noGrp="1"/>
          </p:cNvSpPr>
          <p:nvPr>
            <p:ph type="pic" sz="quarter" idx="36" hasCustomPrompt="1"/>
          </p:nvPr>
        </p:nvSpPr>
        <p:spPr>
          <a:xfrm>
            <a:off x="7712075" y="6729948"/>
            <a:ext cx="3451225" cy="45719"/>
          </a:xfrm>
          <a:solidFill>
            <a:schemeClr val="bg1">
              <a:lumMod val="85000"/>
            </a:schemeClr>
          </a:solidFill>
        </p:spPr>
        <p:txBody>
          <a:bodyPr/>
          <a:lstStyle/>
          <a:p>
            <a:r>
              <a:rPr lang="en-US" altLang="zh-CN" dirty="0"/>
              <a:t> </a:t>
            </a:r>
            <a:endParaRPr lang="zh-CN" altLang="en-US" dirty="0"/>
          </a:p>
        </p:txBody>
      </p:sp>
      <p:sp>
        <p:nvSpPr>
          <p:cNvPr id="32" name="文本占位符 8"/>
          <p:cNvSpPr>
            <a:spLocks noGrp="1"/>
          </p:cNvSpPr>
          <p:nvPr>
            <p:ph type="body" sz="quarter" idx="25"/>
          </p:nvPr>
        </p:nvSpPr>
        <p:spPr>
          <a:xfrm>
            <a:off x="5184760" y="8028130"/>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33" name="文本占位符 8"/>
          <p:cNvSpPr>
            <a:spLocks noGrp="1"/>
          </p:cNvSpPr>
          <p:nvPr>
            <p:ph type="body" sz="quarter" idx="28" hasCustomPrompt="1"/>
          </p:nvPr>
        </p:nvSpPr>
        <p:spPr>
          <a:xfrm>
            <a:off x="5184760" y="4638064"/>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34" name="SmartArt 占位符 3"/>
          <p:cNvSpPr>
            <a:spLocks noGrp="1"/>
          </p:cNvSpPr>
          <p:nvPr>
            <p:ph type="pic" sz="quarter" idx="37" hasCustomPrompt="1"/>
          </p:nvPr>
        </p:nvSpPr>
        <p:spPr>
          <a:xfrm rot="5400000">
            <a:off x="11631150" y="5799732"/>
            <a:ext cx="2167950" cy="1906153"/>
          </a:xfrm>
          <a:prstGeom prst="hexagon">
            <a:avLst>
              <a:gd name="adj" fmla="val 28265"/>
              <a:gd name="vf" fmla="val 115470"/>
            </a:avLst>
          </a:prstGeom>
          <a:solidFill>
            <a:schemeClr val="accent2"/>
          </a:solidFill>
        </p:spPr>
        <p:txBody>
          <a:bodyPr/>
          <a:lstStyle/>
          <a:p>
            <a:r>
              <a:rPr lang="en-US" altLang="zh-CN" dirty="0"/>
              <a:t> </a:t>
            </a:r>
            <a:endParaRPr lang="zh-CN" altLang="en-US" dirty="0"/>
          </a:p>
        </p:txBody>
      </p:sp>
      <p:sp>
        <p:nvSpPr>
          <p:cNvPr id="35" name="文本占位符 8"/>
          <p:cNvSpPr>
            <a:spLocks noGrp="1"/>
          </p:cNvSpPr>
          <p:nvPr>
            <p:ph type="body" sz="quarter" idx="38" hasCustomPrompt="1"/>
          </p:nvPr>
        </p:nvSpPr>
        <p:spPr>
          <a:xfrm>
            <a:off x="12157195" y="6333098"/>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36" name="SmartArt 占位符 5"/>
          <p:cNvSpPr>
            <a:spLocks noGrp="1"/>
          </p:cNvSpPr>
          <p:nvPr>
            <p:ph type="pic" sz="quarter" idx="39" hasCustomPrompt="1"/>
          </p:nvPr>
        </p:nvSpPr>
        <p:spPr>
          <a:xfrm>
            <a:off x="14289363" y="6729948"/>
            <a:ext cx="3451225" cy="45719"/>
          </a:xfrm>
          <a:solidFill>
            <a:schemeClr val="bg1">
              <a:lumMod val="85000"/>
            </a:schemeClr>
          </a:solidFill>
        </p:spPr>
        <p:txBody>
          <a:bodyPr/>
          <a:lstStyle/>
          <a:p>
            <a:r>
              <a:rPr lang="en-US" altLang="zh-CN" dirty="0"/>
              <a:t> </a:t>
            </a:r>
            <a:endParaRPr lang="zh-CN" altLang="en-US" dirty="0"/>
          </a:p>
        </p:txBody>
      </p:sp>
      <p:sp>
        <p:nvSpPr>
          <p:cNvPr id="37" name="文本占位符 8"/>
          <p:cNvSpPr>
            <a:spLocks noGrp="1"/>
          </p:cNvSpPr>
          <p:nvPr>
            <p:ph type="body" sz="quarter" idx="40"/>
          </p:nvPr>
        </p:nvSpPr>
        <p:spPr>
          <a:xfrm>
            <a:off x="11762048" y="8028131"/>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38" name="文本占位符 8"/>
          <p:cNvSpPr>
            <a:spLocks noGrp="1"/>
          </p:cNvSpPr>
          <p:nvPr>
            <p:ph type="body" sz="quarter" idx="41" hasCustomPrompt="1"/>
          </p:nvPr>
        </p:nvSpPr>
        <p:spPr>
          <a:xfrm>
            <a:off x="11762048" y="4638065"/>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39" name="SmartArt 占位符 3"/>
          <p:cNvSpPr>
            <a:spLocks noGrp="1"/>
          </p:cNvSpPr>
          <p:nvPr>
            <p:ph type="pic" sz="quarter" idx="42" hasCustomPrompt="1"/>
          </p:nvPr>
        </p:nvSpPr>
        <p:spPr>
          <a:xfrm rot="5400000">
            <a:off x="18208438" y="5799732"/>
            <a:ext cx="2167950" cy="1906153"/>
          </a:xfrm>
          <a:prstGeom prst="hexagon">
            <a:avLst>
              <a:gd name="adj" fmla="val 28265"/>
              <a:gd name="vf" fmla="val 115470"/>
            </a:avLst>
          </a:prstGeom>
          <a:solidFill>
            <a:schemeClr val="accent3"/>
          </a:solidFill>
        </p:spPr>
        <p:txBody>
          <a:bodyPr/>
          <a:lstStyle/>
          <a:p>
            <a:r>
              <a:rPr lang="en-US" altLang="zh-CN" dirty="0"/>
              <a:t> </a:t>
            </a:r>
            <a:endParaRPr lang="zh-CN" altLang="en-US" dirty="0"/>
          </a:p>
        </p:txBody>
      </p:sp>
      <p:sp>
        <p:nvSpPr>
          <p:cNvPr id="40" name="文本占位符 8"/>
          <p:cNvSpPr>
            <a:spLocks noGrp="1"/>
          </p:cNvSpPr>
          <p:nvPr>
            <p:ph type="body" sz="quarter" idx="43" hasCustomPrompt="1"/>
          </p:nvPr>
        </p:nvSpPr>
        <p:spPr>
          <a:xfrm>
            <a:off x="18734483" y="6333098"/>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43" name="SmartArt 占位符 5"/>
          <p:cNvSpPr>
            <a:spLocks noGrp="1"/>
          </p:cNvSpPr>
          <p:nvPr>
            <p:ph type="pic" sz="quarter" idx="44" hasCustomPrompt="1"/>
          </p:nvPr>
        </p:nvSpPr>
        <p:spPr>
          <a:xfrm>
            <a:off x="20866651" y="6729948"/>
            <a:ext cx="3451225" cy="45719"/>
          </a:xfrm>
          <a:solidFill>
            <a:schemeClr val="bg1">
              <a:lumMod val="85000"/>
            </a:schemeClr>
          </a:solidFill>
        </p:spPr>
        <p:txBody>
          <a:bodyPr/>
          <a:lstStyle/>
          <a:p>
            <a:r>
              <a:rPr lang="en-US" altLang="zh-CN" dirty="0"/>
              <a:t> </a:t>
            </a:r>
            <a:endParaRPr lang="zh-CN" altLang="en-US" dirty="0"/>
          </a:p>
        </p:txBody>
      </p:sp>
      <p:sp>
        <p:nvSpPr>
          <p:cNvPr id="44" name="文本占位符 8"/>
          <p:cNvSpPr>
            <a:spLocks noGrp="1"/>
          </p:cNvSpPr>
          <p:nvPr>
            <p:ph type="body" sz="quarter" idx="45"/>
          </p:nvPr>
        </p:nvSpPr>
        <p:spPr>
          <a:xfrm>
            <a:off x="18339336" y="8028131"/>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48" name="文本占位符 8"/>
          <p:cNvSpPr>
            <a:spLocks noGrp="1"/>
          </p:cNvSpPr>
          <p:nvPr>
            <p:ph type="body" sz="quarter" idx="46" hasCustomPrompt="1"/>
          </p:nvPr>
        </p:nvSpPr>
        <p:spPr>
          <a:xfrm>
            <a:off x="18339336" y="4638065"/>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49" name="SmartArt 占位符 3"/>
          <p:cNvSpPr>
            <a:spLocks noGrp="1"/>
          </p:cNvSpPr>
          <p:nvPr>
            <p:ph type="pic" sz="quarter" idx="47" hasCustomPrompt="1"/>
          </p:nvPr>
        </p:nvSpPr>
        <p:spPr>
          <a:xfrm rot="5400000">
            <a:off x="855841" y="5568908"/>
            <a:ext cx="2693000" cy="2367798"/>
          </a:xfrm>
          <a:prstGeom prst="hexagon">
            <a:avLst>
              <a:gd name="adj" fmla="val 28265"/>
              <a:gd name="vf" fmla="val 115470"/>
            </a:avLst>
          </a:prstGeom>
          <a:noFill/>
          <a:ln>
            <a:solidFill>
              <a:schemeClr val="accent1"/>
            </a:solidFill>
          </a:ln>
        </p:spPr>
        <p:txBody>
          <a:bodyPr/>
          <a:lstStyle/>
          <a:p>
            <a:r>
              <a:rPr lang="en-US" altLang="zh-CN" dirty="0"/>
              <a:t> </a:t>
            </a:r>
            <a:endParaRPr lang="zh-CN" altLang="en-US" dirty="0"/>
          </a:p>
        </p:txBody>
      </p:sp>
      <p:sp>
        <p:nvSpPr>
          <p:cNvPr id="50" name="文本占位符 8"/>
          <p:cNvSpPr>
            <a:spLocks noGrp="1"/>
          </p:cNvSpPr>
          <p:nvPr>
            <p:ph type="body" sz="quarter" idx="48" hasCustomPrompt="1"/>
          </p:nvPr>
        </p:nvSpPr>
        <p:spPr>
          <a:xfrm>
            <a:off x="1203618" y="6136544"/>
            <a:ext cx="1938594" cy="1232526"/>
          </a:xfrm>
        </p:spPr>
        <p:txBody>
          <a:bodyPr>
            <a:normAutofit/>
          </a:bodyPr>
          <a:lstStyle>
            <a:lvl1pPr marL="0" indent="0" algn="ct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51" name="SmartArt 占位符 5"/>
          <p:cNvSpPr>
            <a:spLocks noGrp="1"/>
          </p:cNvSpPr>
          <p:nvPr>
            <p:ph type="pic" sz="quarter" idx="49" hasCustomPrompt="1"/>
          </p:nvPr>
        </p:nvSpPr>
        <p:spPr>
          <a:xfrm>
            <a:off x="3650916" y="6729948"/>
            <a:ext cx="1138697" cy="45719"/>
          </a:xfrm>
          <a:solidFill>
            <a:schemeClr val="bg1">
              <a:lumMod val="85000"/>
            </a:schemeClr>
          </a:solidFill>
        </p:spPr>
        <p:txBody>
          <a:bodyPr/>
          <a:lstStyle/>
          <a:p>
            <a:r>
              <a:rPr lang="en-US" altLang="zh-CN" dirty="0"/>
              <a:t> </a:t>
            </a:r>
            <a:endParaRPr lang="zh-CN" altLang="en-US" dirty="0"/>
          </a:p>
        </p:txBody>
      </p:sp>
      <p:sp>
        <p:nvSpPr>
          <p:cNvPr id="52"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时间轴2-样式2">
    <p:bg>
      <p:bgPr>
        <a:solidFill>
          <a:srgbClr val="FFFFFF"/>
        </a:solidFill>
        <a:effectLst/>
      </p:bgPr>
    </p:bg>
    <p:spTree>
      <p:nvGrpSpPr>
        <p:cNvPr id="1" name=""/>
        <p:cNvGrpSpPr/>
        <p:nvPr/>
      </p:nvGrpSpPr>
      <p:grpSpPr>
        <a:xfrm>
          <a:off x="0" y="0"/>
          <a:ext cx="0" cy="0"/>
          <a:chOff x="0" y="0"/>
          <a:chExt cx="0" cy="0"/>
        </a:xfrm>
      </p:grpSpPr>
      <p:sp>
        <p:nvSpPr>
          <p:cNvPr id="23"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5" name="文本占位符 6"/>
          <p:cNvSpPr>
            <a:spLocks noGrp="1"/>
          </p:cNvSpPr>
          <p:nvPr>
            <p:ph type="body" sz="quarter" idx="33" hasCustomPrompt="1"/>
          </p:nvPr>
        </p:nvSpPr>
        <p:spPr>
          <a:xfrm>
            <a:off x="2206933" y="645348"/>
            <a:ext cx="5142773"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34"/>
          </p:nvPr>
        </p:nvSpPr>
        <p:spPr/>
        <p:txBody>
          <a:bodyPr/>
          <a:lstStyle/>
          <a:p>
            <a:fld id="{49AE70B2-8BF9-45C0-BB95-33D1B9D3A854}" type="slidenum">
              <a:rPr lang="zh-CN" altLang="en-US" smtClean="0"/>
            </a:fld>
            <a:endParaRPr lang="zh-CN" altLang="en-US" dirty="0"/>
          </a:p>
        </p:txBody>
      </p:sp>
      <p:sp>
        <p:nvSpPr>
          <p:cNvPr id="4" name="SmartArt 占位符 3"/>
          <p:cNvSpPr>
            <a:spLocks noGrp="1"/>
          </p:cNvSpPr>
          <p:nvPr>
            <p:ph type="pic" sz="quarter" idx="35" hasCustomPrompt="1"/>
          </p:nvPr>
        </p:nvSpPr>
        <p:spPr>
          <a:xfrm rot="5400000">
            <a:off x="1072427" y="5799731"/>
            <a:ext cx="2167950" cy="1906153"/>
          </a:xfrm>
          <a:prstGeom prst="hexagon">
            <a:avLst>
              <a:gd name="adj" fmla="val 28265"/>
              <a:gd name="vf" fmla="val 115470"/>
            </a:avLst>
          </a:prstGeom>
          <a:solidFill>
            <a:schemeClr val="accent1"/>
          </a:solidFill>
        </p:spPr>
        <p:txBody>
          <a:bodyPr/>
          <a:lstStyle/>
          <a:p>
            <a:r>
              <a:rPr lang="en-US" altLang="zh-CN" dirty="0"/>
              <a:t> </a:t>
            </a:r>
            <a:endParaRPr lang="zh-CN" altLang="en-US" dirty="0"/>
          </a:p>
        </p:txBody>
      </p:sp>
      <p:sp>
        <p:nvSpPr>
          <p:cNvPr id="27" name="文本占位符 8"/>
          <p:cNvSpPr>
            <a:spLocks noGrp="1"/>
          </p:cNvSpPr>
          <p:nvPr>
            <p:ph type="body" sz="quarter" idx="30" hasCustomPrompt="1"/>
          </p:nvPr>
        </p:nvSpPr>
        <p:spPr>
          <a:xfrm>
            <a:off x="1598472" y="6333097"/>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6" name="SmartArt 占位符 5"/>
          <p:cNvSpPr>
            <a:spLocks noGrp="1"/>
          </p:cNvSpPr>
          <p:nvPr>
            <p:ph type="pic" sz="quarter" idx="36" hasCustomPrompt="1"/>
          </p:nvPr>
        </p:nvSpPr>
        <p:spPr>
          <a:xfrm>
            <a:off x="3730640" y="6729948"/>
            <a:ext cx="3451225" cy="45719"/>
          </a:xfrm>
          <a:solidFill>
            <a:schemeClr val="bg1">
              <a:lumMod val="85000"/>
            </a:schemeClr>
          </a:solidFill>
        </p:spPr>
        <p:txBody>
          <a:bodyPr/>
          <a:lstStyle/>
          <a:p>
            <a:r>
              <a:rPr lang="en-US" altLang="zh-CN" dirty="0"/>
              <a:t> </a:t>
            </a:r>
            <a:endParaRPr lang="zh-CN" altLang="en-US" dirty="0"/>
          </a:p>
        </p:txBody>
      </p:sp>
      <p:sp>
        <p:nvSpPr>
          <p:cNvPr id="32" name="文本占位符 8"/>
          <p:cNvSpPr>
            <a:spLocks noGrp="1"/>
          </p:cNvSpPr>
          <p:nvPr>
            <p:ph type="body" sz="quarter" idx="25"/>
          </p:nvPr>
        </p:nvSpPr>
        <p:spPr>
          <a:xfrm>
            <a:off x="1203325" y="8028130"/>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33" name="文本占位符 8"/>
          <p:cNvSpPr>
            <a:spLocks noGrp="1"/>
          </p:cNvSpPr>
          <p:nvPr>
            <p:ph type="body" sz="quarter" idx="28" hasCustomPrompt="1"/>
          </p:nvPr>
        </p:nvSpPr>
        <p:spPr>
          <a:xfrm>
            <a:off x="1203325" y="4638064"/>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34" name="SmartArt 占位符 3"/>
          <p:cNvSpPr>
            <a:spLocks noGrp="1"/>
          </p:cNvSpPr>
          <p:nvPr>
            <p:ph type="pic" sz="quarter" idx="37" hasCustomPrompt="1"/>
          </p:nvPr>
        </p:nvSpPr>
        <p:spPr>
          <a:xfrm rot="5400000">
            <a:off x="7649715" y="5799732"/>
            <a:ext cx="2167950" cy="1906153"/>
          </a:xfrm>
          <a:prstGeom prst="hexagon">
            <a:avLst>
              <a:gd name="adj" fmla="val 28265"/>
              <a:gd name="vf" fmla="val 115470"/>
            </a:avLst>
          </a:prstGeom>
          <a:solidFill>
            <a:schemeClr val="accent2"/>
          </a:solidFill>
        </p:spPr>
        <p:txBody>
          <a:bodyPr/>
          <a:lstStyle/>
          <a:p>
            <a:r>
              <a:rPr lang="en-US" altLang="zh-CN" dirty="0"/>
              <a:t> </a:t>
            </a:r>
            <a:endParaRPr lang="zh-CN" altLang="en-US" dirty="0"/>
          </a:p>
        </p:txBody>
      </p:sp>
      <p:sp>
        <p:nvSpPr>
          <p:cNvPr id="35" name="文本占位符 8"/>
          <p:cNvSpPr>
            <a:spLocks noGrp="1"/>
          </p:cNvSpPr>
          <p:nvPr>
            <p:ph type="body" sz="quarter" idx="38" hasCustomPrompt="1"/>
          </p:nvPr>
        </p:nvSpPr>
        <p:spPr>
          <a:xfrm>
            <a:off x="8175760" y="6333098"/>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36" name="SmartArt 占位符 5"/>
          <p:cNvSpPr>
            <a:spLocks noGrp="1"/>
          </p:cNvSpPr>
          <p:nvPr>
            <p:ph type="pic" sz="quarter" idx="39" hasCustomPrompt="1"/>
          </p:nvPr>
        </p:nvSpPr>
        <p:spPr>
          <a:xfrm>
            <a:off x="10307928" y="6729948"/>
            <a:ext cx="3451225" cy="45719"/>
          </a:xfrm>
          <a:solidFill>
            <a:schemeClr val="bg1">
              <a:lumMod val="85000"/>
            </a:schemeClr>
          </a:solidFill>
        </p:spPr>
        <p:txBody>
          <a:bodyPr/>
          <a:lstStyle/>
          <a:p>
            <a:r>
              <a:rPr lang="en-US" altLang="zh-CN" dirty="0"/>
              <a:t> </a:t>
            </a:r>
            <a:endParaRPr lang="zh-CN" altLang="en-US" dirty="0"/>
          </a:p>
        </p:txBody>
      </p:sp>
      <p:sp>
        <p:nvSpPr>
          <p:cNvPr id="37" name="文本占位符 8"/>
          <p:cNvSpPr>
            <a:spLocks noGrp="1"/>
          </p:cNvSpPr>
          <p:nvPr>
            <p:ph type="body" sz="quarter" idx="40"/>
          </p:nvPr>
        </p:nvSpPr>
        <p:spPr>
          <a:xfrm>
            <a:off x="7780613" y="8028131"/>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38" name="文本占位符 8"/>
          <p:cNvSpPr>
            <a:spLocks noGrp="1"/>
          </p:cNvSpPr>
          <p:nvPr>
            <p:ph type="body" sz="quarter" idx="41" hasCustomPrompt="1"/>
          </p:nvPr>
        </p:nvSpPr>
        <p:spPr>
          <a:xfrm>
            <a:off x="7780613" y="4638065"/>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39" name="SmartArt 占位符 3"/>
          <p:cNvSpPr>
            <a:spLocks noGrp="1"/>
          </p:cNvSpPr>
          <p:nvPr>
            <p:ph type="pic" sz="quarter" idx="42" hasCustomPrompt="1"/>
          </p:nvPr>
        </p:nvSpPr>
        <p:spPr>
          <a:xfrm rot="5400000">
            <a:off x="14227003" y="5799732"/>
            <a:ext cx="2167950" cy="1906153"/>
          </a:xfrm>
          <a:prstGeom prst="hexagon">
            <a:avLst>
              <a:gd name="adj" fmla="val 28265"/>
              <a:gd name="vf" fmla="val 115470"/>
            </a:avLst>
          </a:prstGeom>
          <a:solidFill>
            <a:schemeClr val="accent3"/>
          </a:solidFill>
        </p:spPr>
        <p:txBody>
          <a:bodyPr/>
          <a:lstStyle/>
          <a:p>
            <a:r>
              <a:rPr lang="en-US" altLang="zh-CN" dirty="0"/>
              <a:t> </a:t>
            </a:r>
            <a:endParaRPr lang="zh-CN" altLang="en-US" dirty="0"/>
          </a:p>
        </p:txBody>
      </p:sp>
      <p:sp>
        <p:nvSpPr>
          <p:cNvPr id="40" name="文本占位符 8"/>
          <p:cNvSpPr>
            <a:spLocks noGrp="1"/>
          </p:cNvSpPr>
          <p:nvPr>
            <p:ph type="body" sz="quarter" idx="43" hasCustomPrompt="1"/>
          </p:nvPr>
        </p:nvSpPr>
        <p:spPr>
          <a:xfrm>
            <a:off x="14753048" y="6333098"/>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43" name="SmartArt 占位符 5"/>
          <p:cNvSpPr>
            <a:spLocks noGrp="1"/>
          </p:cNvSpPr>
          <p:nvPr>
            <p:ph type="pic" sz="quarter" idx="44" hasCustomPrompt="1"/>
          </p:nvPr>
        </p:nvSpPr>
        <p:spPr>
          <a:xfrm>
            <a:off x="16885216" y="6729948"/>
            <a:ext cx="3451225" cy="45719"/>
          </a:xfrm>
          <a:solidFill>
            <a:schemeClr val="bg1">
              <a:lumMod val="85000"/>
            </a:schemeClr>
          </a:solidFill>
        </p:spPr>
        <p:txBody>
          <a:bodyPr/>
          <a:lstStyle/>
          <a:p>
            <a:r>
              <a:rPr lang="en-US" altLang="zh-CN" dirty="0"/>
              <a:t> </a:t>
            </a:r>
            <a:endParaRPr lang="zh-CN" altLang="en-US" dirty="0"/>
          </a:p>
        </p:txBody>
      </p:sp>
      <p:sp>
        <p:nvSpPr>
          <p:cNvPr id="44" name="文本占位符 8"/>
          <p:cNvSpPr>
            <a:spLocks noGrp="1"/>
          </p:cNvSpPr>
          <p:nvPr>
            <p:ph type="body" sz="quarter" idx="45"/>
          </p:nvPr>
        </p:nvSpPr>
        <p:spPr>
          <a:xfrm>
            <a:off x="14357901" y="8028131"/>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48" name="文本占位符 8"/>
          <p:cNvSpPr>
            <a:spLocks noGrp="1"/>
          </p:cNvSpPr>
          <p:nvPr>
            <p:ph type="body" sz="quarter" idx="46" hasCustomPrompt="1"/>
          </p:nvPr>
        </p:nvSpPr>
        <p:spPr>
          <a:xfrm>
            <a:off x="14357901" y="4638065"/>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49" name="SmartArt 占位符 3"/>
          <p:cNvSpPr>
            <a:spLocks noGrp="1"/>
          </p:cNvSpPr>
          <p:nvPr>
            <p:ph type="pic" sz="quarter" idx="47" hasCustomPrompt="1"/>
          </p:nvPr>
        </p:nvSpPr>
        <p:spPr>
          <a:xfrm rot="5400000">
            <a:off x="20530819" y="5568908"/>
            <a:ext cx="2693000" cy="2367798"/>
          </a:xfrm>
          <a:prstGeom prst="hexagon">
            <a:avLst>
              <a:gd name="adj" fmla="val 28265"/>
              <a:gd name="vf" fmla="val 115470"/>
            </a:avLst>
          </a:prstGeom>
          <a:noFill/>
          <a:ln>
            <a:solidFill>
              <a:schemeClr val="accent1"/>
            </a:solidFill>
          </a:ln>
        </p:spPr>
        <p:txBody>
          <a:bodyPr/>
          <a:lstStyle/>
          <a:p>
            <a:r>
              <a:rPr lang="en-US" altLang="zh-CN" dirty="0"/>
              <a:t> </a:t>
            </a:r>
            <a:endParaRPr lang="zh-CN" altLang="en-US" dirty="0"/>
          </a:p>
        </p:txBody>
      </p:sp>
      <p:sp>
        <p:nvSpPr>
          <p:cNvPr id="50" name="文本占位符 8"/>
          <p:cNvSpPr>
            <a:spLocks noGrp="1"/>
          </p:cNvSpPr>
          <p:nvPr>
            <p:ph type="body" sz="quarter" idx="48" hasCustomPrompt="1"/>
          </p:nvPr>
        </p:nvSpPr>
        <p:spPr>
          <a:xfrm>
            <a:off x="20878596" y="6136544"/>
            <a:ext cx="1938594" cy="1232526"/>
          </a:xfrm>
        </p:spPr>
        <p:txBody>
          <a:bodyPr>
            <a:normAutofit/>
          </a:bodyPr>
          <a:lstStyle>
            <a:lvl1pPr marL="0" indent="0" algn="ct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52"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24129269" cy="13699435"/>
          </a:xfrm>
        </p:spPr>
        <p:txBody>
          <a:bodyPr vert="horz" lIns="101600" tIns="0" rIns="82550" bIns="0" rtlCol="0">
            <a:noAutofit/>
          </a:bodyPr>
          <a:lstStyle>
            <a:lvl1pPr marL="452120" marR="0" lvl="0"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904240" marR="0" lvl="1" indent="0" algn="l" defTabSz="914400" rtl="0" eaLnBrk="1" fontAlgn="auto" latinLnBrk="0" hangingPunct="1">
              <a:lnSpc>
                <a:spcPct val="130000"/>
              </a:lnSpc>
              <a:spcBef>
                <a:spcPct val="1000"/>
              </a:spcBef>
              <a:spcAft>
                <a:spcPts val="1000"/>
              </a:spcAft>
              <a:buFont typeface="Arial" panose="020B0604020202020204" pitchFamily="34" charset="0"/>
              <a:buNone/>
              <a:tabLst>
                <a:tab pos="1609725" algn="l"/>
              </a:tabLst>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2261235" marR="0" lvl="2"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3166110" marR="0" lvl="3"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4070350" marR="0" lvl="4"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类内容">
    <p:bg>
      <p:bgPr>
        <a:solidFill>
          <a:srgbClr val="FFFFFF"/>
        </a:solidFill>
        <a:effectLst/>
      </p:bgPr>
    </p:bg>
    <p:spTree>
      <p:nvGrpSpPr>
        <p:cNvPr id="1" name=""/>
        <p:cNvGrpSpPr/>
        <p:nvPr/>
      </p:nvGrpSpPr>
      <p:grpSpPr>
        <a:xfrm>
          <a:off x="0" y="0"/>
          <a:ext cx="0" cy="0"/>
          <a:chOff x="0" y="0"/>
          <a:chExt cx="0" cy="0"/>
        </a:xfrm>
      </p:grpSpPr>
      <p:sp>
        <p:nvSpPr>
          <p:cNvPr id="37" name="文本占位符 8"/>
          <p:cNvSpPr>
            <a:spLocks noGrp="1"/>
          </p:cNvSpPr>
          <p:nvPr>
            <p:ph type="body" sz="quarter" idx="24"/>
          </p:nvPr>
        </p:nvSpPr>
        <p:spPr>
          <a:xfrm>
            <a:off x="3754328" y="5541001"/>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40" name="文本占位符 8"/>
          <p:cNvSpPr>
            <a:spLocks noGrp="1"/>
          </p:cNvSpPr>
          <p:nvPr>
            <p:ph type="body" sz="quarter" idx="27" hasCustomPrompt="1"/>
          </p:nvPr>
        </p:nvSpPr>
        <p:spPr>
          <a:xfrm>
            <a:off x="3754328" y="4838819"/>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grpSp>
        <p:nvGrpSpPr>
          <p:cNvPr id="59" name="组合 58"/>
          <p:cNvGrpSpPr/>
          <p:nvPr userDrawn="1"/>
        </p:nvGrpSpPr>
        <p:grpSpPr>
          <a:xfrm>
            <a:off x="10163208" y="3246946"/>
            <a:ext cx="3781554" cy="8388399"/>
            <a:chOff x="10996419" y="2838407"/>
            <a:chExt cx="3781554" cy="8388399"/>
          </a:xfrm>
        </p:grpSpPr>
        <p:cxnSp>
          <p:nvCxnSpPr>
            <p:cNvPr id="60" name="直接连接符 59"/>
            <p:cNvCxnSpPr/>
            <p:nvPr userDrawn="1"/>
          </p:nvCxnSpPr>
          <p:spPr>
            <a:xfrm flipV="1">
              <a:off x="12887196" y="3060657"/>
              <a:ext cx="0" cy="794389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61" name="菱形 60"/>
            <p:cNvSpPr/>
            <p:nvPr userDrawn="1"/>
          </p:nvSpPr>
          <p:spPr>
            <a:xfrm rot="5400000">
              <a:off x="12776071" y="283840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2" name="组合 61"/>
            <p:cNvGrpSpPr/>
            <p:nvPr userDrawn="1"/>
          </p:nvGrpSpPr>
          <p:grpSpPr>
            <a:xfrm>
              <a:off x="12776071" y="4913490"/>
              <a:ext cx="222250" cy="4282622"/>
              <a:chOff x="12776071" y="4564409"/>
              <a:chExt cx="222250" cy="4282622"/>
            </a:xfrm>
          </p:grpSpPr>
          <p:sp>
            <p:nvSpPr>
              <p:cNvPr id="66" name="菱形 65"/>
              <p:cNvSpPr/>
              <p:nvPr userDrawn="1"/>
            </p:nvSpPr>
            <p:spPr>
              <a:xfrm rot="5400000">
                <a:off x="12776071" y="4564409"/>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67" name="菱形 66"/>
              <p:cNvSpPr/>
              <p:nvPr userDrawn="1"/>
            </p:nvSpPr>
            <p:spPr>
              <a:xfrm rot="5400000">
                <a:off x="12776071" y="8624781"/>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63" name="菱形 62"/>
            <p:cNvSpPr/>
            <p:nvPr userDrawn="1"/>
          </p:nvSpPr>
          <p:spPr>
            <a:xfrm rot="5400000">
              <a:off x="12776071" y="11004556"/>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64" name="直接连接符 63"/>
            <p:cNvCxnSpPr/>
            <p:nvPr userDrawn="1"/>
          </p:nvCxnSpPr>
          <p:spPr>
            <a:xfrm flipV="1">
              <a:off x="10996419" y="5024615"/>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userDrawn="1"/>
          </p:nvCxnSpPr>
          <p:spPr>
            <a:xfrm flipV="1">
              <a:off x="10996419" y="9065960"/>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grpSp>
      <p:sp>
        <p:nvSpPr>
          <p:cNvPr id="68" name="SmartArt 占位符 44"/>
          <p:cNvSpPr>
            <a:spLocks noGrp="1"/>
          </p:cNvSpPr>
          <p:nvPr>
            <p:ph type="pic" sz="quarter" idx="28"/>
          </p:nvPr>
        </p:nvSpPr>
        <p:spPr>
          <a:xfrm>
            <a:off x="8923020" y="4835759"/>
            <a:ext cx="1212850" cy="1212850"/>
          </a:xfrm>
          <a:solidFill>
            <a:schemeClr val="accent3"/>
          </a:solidFill>
        </p:spPr>
        <p:txBody>
          <a:bodyPr/>
          <a:lstStyle>
            <a:lvl1pPr marL="0" indent="0">
              <a:buNone/>
              <a:defRPr>
                <a:noFill/>
              </a:defRPr>
            </a:lvl1pPr>
          </a:lstStyle>
          <a:p>
            <a:endParaRPr lang="zh-CN" altLang="en-US" dirty="0"/>
          </a:p>
        </p:txBody>
      </p:sp>
      <p:sp>
        <p:nvSpPr>
          <p:cNvPr id="69" name="文本占位符 8"/>
          <p:cNvSpPr>
            <a:spLocks noGrp="1"/>
          </p:cNvSpPr>
          <p:nvPr>
            <p:ph type="body" sz="quarter" idx="29" hasCustomPrompt="1"/>
          </p:nvPr>
        </p:nvSpPr>
        <p:spPr>
          <a:xfrm>
            <a:off x="8923020" y="5022474"/>
            <a:ext cx="1212849" cy="839420"/>
          </a:xfrm>
        </p:spPr>
        <p:txBody>
          <a:bodyPr>
            <a:normAutofit/>
          </a:bodyPr>
          <a:lstStyle>
            <a:lvl1pPr marL="0" indent="0" algn="ctr">
              <a:buNone/>
              <a:defRPr sz="4000" b="1">
                <a:solidFill>
                  <a:schemeClr val="bg1"/>
                </a:solidFill>
              </a:defRPr>
            </a:lvl1pPr>
          </a:lstStyle>
          <a:p>
            <a:pPr lvl="0"/>
            <a:r>
              <a:rPr lang="en-US" altLang="zh-CN" dirty="0"/>
              <a:t>1</a:t>
            </a:r>
            <a:endParaRPr lang="zh-CN" altLang="en-US" dirty="0"/>
          </a:p>
        </p:txBody>
      </p:sp>
      <p:sp>
        <p:nvSpPr>
          <p:cNvPr id="70" name="SmartArt 占位符 44"/>
          <p:cNvSpPr>
            <a:spLocks noGrp="1"/>
          </p:cNvSpPr>
          <p:nvPr>
            <p:ph type="pic" sz="quarter" idx="30"/>
          </p:nvPr>
        </p:nvSpPr>
        <p:spPr>
          <a:xfrm>
            <a:off x="13951145" y="4831924"/>
            <a:ext cx="1212850" cy="1212850"/>
          </a:xfrm>
          <a:solidFill>
            <a:schemeClr val="accent3"/>
          </a:solidFill>
        </p:spPr>
        <p:txBody>
          <a:bodyPr/>
          <a:lstStyle>
            <a:lvl1pPr marL="0" indent="0">
              <a:buNone/>
              <a:defRPr>
                <a:noFill/>
              </a:defRPr>
            </a:lvl1pPr>
          </a:lstStyle>
          <a:p>
            <a:endParaRPr lang="zh-CN" altLang="en-US" dirty="0"/>
          </a:p>
        </p:txBody>
      </p:sp>
      <p:sp>
        <p:nvSpPr>
          <p:cNvPr id="71" name="文本占位符 8"/>
          <p:cNvSpPr>
            <a:spLocks noGrp="1"/>
          </p:cNvSpPr>
          <p:nvPr>
            <p:ph type="body" sz="quarter" idx="31" hasCustomPrompt="1"/>
          </p:nvPr>
        </p:nvSpPr>
        <p:spPr>
          <a:xfrm>
            <a:off x="13951145" y="5018639"/>
            <a:ext cx="1212849" cy="839420"/>
          </a:xfrm>
        </p:spPr>
        <p:txBody>
          <a:bodyPr>
            <a:normAutofit/>
          </a:bodyPr>
          <a:lstStyle>
            <a:lvl1pPr marL="0" indent="0" algn="ctr">
              <a:buNone/>
              <a:defRPr sz="4000" b="1">
                <a:solidFill>
                  <a:schemeClr val="bg1"/>
                </a:solidFill>
              </a:defRPr>
            </a:lvl1pPr>
          </a:lstStyle>
          <a:p>
            <a:pPr lvl="0"/>
            <a:r>
              <a:rPr lang="en-US" altLang="zh-CN" dirty="0"/>
              <a:t>3</a:t>
            </a:r>
            <a:endParaRPr lang="zh-CN" altLang="en-US" dirty="0"/>
          </a:p>
        </p:txBody>
      </p:sp>
      <p:sp>
        <p:nvSpPr>
          <p:cNvPr id="72" name="SmartArt 占位符 44"/>
          <p:cNvSpPr>
            <a:spLocks noGrp="1"/>
          </p:cNvSpPr>
          <p:nvPr>
            <p:ph type="pic" sz="quarter" idx="32"/>
          </p:nvPr>
        </p:nvSpPr>
        <p:spPr>
          <a:xfrm>
            <a:off x="8916637" y="8890518"/>
            <a:ext cx="1212850" cy="1212850"/>
          </a:xfrm>
          <a:solidFill>
            <a:schemeClr val="accent3"/>
          </a:solidFill>
        </p:spPr>
        <p:txBody>
          <a:bodyPr/>
          <a:lstStyle>
            <a:lvl1pPr marL="0" indent="0">
              <a:buNone/>
              <a:defRPr>
                <a:noFill/>
              </a:defRPr>
            </a:lvl1pPr>
          </a:lstStyle>
          <a:p>
            <a:endParaRPr lang="zh-CN" altLang="en-US" dirty="0"/>
          </a:p>
        </p:txBody>
      </p:sp>
      <p:sp>
        <p:nvSpPr>
          <p:cNvPr id="73" name="文本占位符 8"/>
          <p:cNvSpPr>
            <a:spLocks noGrp="1"/>
          </p:cNvSpPr>
          <p:nvPr>
            <p:ph type="body" sz="quarter" idx="33" hasCustomPrompt="1"/>
          </p:nvPr>
        </p:nvSpPr>
        <p:spPr>
          <a:xfrm>
            <a:off x="8916637" y="9077233"/>
            <a:ext cx="1212849" cy="839420"/>
          </a:xfrm>
        </p:spPr>
        <p:txBody>
          <a:bodyPr>
            <a:normAutofit/>
          </a:bodyPr>
          <a:lstStyle>
            <a:lvl1pPr marL="0" indent="0" algn="ctr">
              <a:buNone/>
              <a:defRPr sz="4000" b="1">
                <a:solidFill>
                  <a:schemeClr val="bg1"/>
                </a:solidFill>
              </a:defRPr>
            </a:lvl1pPr>
          </a:lstStyle>
          <a:p>
            <a:pPr lvl="0"/>
            <a:r>
              <a:rPr lang="en-US" altLang="zh-CN" dirty="0"/>
              <a:t>2</a:t>
            </a:r>
            <a:endParaRPr lang="zh-CN" altLang="en-US" dirty="0"/>
          </a:p>
        </p:txBody>
      </p:sp>
      <p:sp>
        <p:nvSpPr>
          <p:cNvPr id="74" name="SmartArt 占位符 44"/>
          <p:cNvSpPr>
            <a:spLocks noGrp="1"/>
          </p:cNvSpPr>
          <p:nvPr>
            <p:ph type="pic" sz="quarter" idx="34"/>
          </p:nvPr>
        </p:nvSpPr>
        <p:spPr>
          <a:xfrm>
            <a:off x="13944762" y="8890518"/>
            <a:ext cx="1212850" cy="1212850"/>
          </a:xfrm>
          <a:solidFill>
            <a:schemeClr val="accent3"/>
          </a:solidFill>
        </p:spPr>
        <p:txBody>
          <a:bodyPr/>
          <a:lstStyle>
            <a:lvl1pPr marL="0" indent="0">
              <a:buNone/>
              <a:defRPr>
                <a:noFill/>
              </a:defRPr>
            </a:lvl1pPr>
          </a:lstStyle>
          <a:p>
            <a:endParaRPr lang="zh-CN" altLang="en-US" dirty="0"/>
          </a:p>
        </p:txBody>
      </p:sp>
      <p:sp>
        <p:nvSpPr>
          <p:cNvPr id="75" name="文本占位符 8"/>
          <p:cNvSpPr>
            <a:spLocks noGrp="1"/>
          </p:cNvSpPr>
          <p:nvPr>
            <p:ph type="body" sz="quarter" idx="35" hasCustomPrompt="1"/>
          </p:nvPr>
        </p:nvSpPr>
        <p:spPr>
          <a:xfrm>
            <a:off x="13944762" y="9077233"/>
            <a:ext cx="1212849" cy="839420"/>
          </a:xfrm>
        </p:spPr>
        <p:txBody>
          <a:bodyPr>
            <a:normAutofit/>
          </a:bodyPr>
          <a:lstStyle>
            <a:lvl1pPr marL="0" indent="0" algn="ctr">
              <a:buNone/>
              <a:defRPr sz="4000" b="1">
                <a:solidFill>
                  <a:schemeClr val="bg1"/>
                </a:solidFill>
              </a:defRPr>
            </a:lvl1pPr>
          </a:lstStyle>
          <a:p>
            <a:pPr lvl="0"/>
            <a:r>
              <a:rPr lang="en-US" altLang="zh-CN" dirty="0"/>
              <a:t>4</a:t>
            </a:r>
            <a:endParaRPr lang="zh-CN" altLang="en-US" dirty="0"/>
          </a:p>
        </p:txBody>
      </p:sp>
      <p:sp>
        <p:nvSpPr>
          <p:cNvPr id="76" name="文本占位符 8"/>
          <p:cNvSpPr>
            <a:spLocks noGrp="1"/>
          </p:cNvSpPr>
          <p:nvPr>
            <p:ph type="body" sz="quarter" idx="40"/>
          </p:nvPr>
        </p:nvSpPr>
        <p:spPr>
          <a:xfrm>
            <a:off x="3754328" y="9601169"/>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77" name="文本占位符 8"/>
          <p:cNvSpPr>
            <a:spLocks noGrp="1"/>
          </p:cNvSpPr>
          <p:nvPr>
            <p:ph type="body" sz="quarter" idx="41" hasCustomPrompt="1"/>
          </p:nvPr>
        </p:nvSpPr>
        <p:spPr>
          <a:xfrm>
            <a:off x="3754328" y="8898987"/>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78" name="文本占位符 8"/>
          <p:cNvSpPr>
            <a:spLocks noGrp="1"/>
          </p:cNvSpPr>
          <p:nvPr>
            <p:ph type="body" sz="quarter" idx="44"/>
          </p:nvPr>
        </p:nvSpPr>
        <p:spPr>
          <a:xfrm>
            <a:off x="15673265" y="5525433"/>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0" name="文本占位符 8"/>
          <p:cNvSpPr>
            <a:spLocks noGrp="1"/>
          </p:cNvSpPr>
          <p:nvPr>
            <p:ph type="body" sz="quarter" idx="45" hasCustomPrompt="1"/>
          </p:nvPr>
        </p:nvSpPr>
        <p:spPr>
          <a:xfrm>
            <a:off x="15673265" y="4823251"/>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82" name="文本占位符 8"/>
          <p:cNvSpPr>
            <a:spLocks noGrp="1"/>
          </p:cNvSpPr>
          <p:nvPr>
            <p:ph type="body" sz="quarter" idx="46"/>
          </p:nvPr>
        </p:nvSpPr>
        <p:spPr>
          <a:xfrm>
            <a:off x="15673265" y="9585601"/>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3" name="文本占位符 8"/>
          <p:cNvSpPr>
            <a:spLocks noGrp="1"/>
          </p:cNvSpPr>
          <p:nvPr>
            <p:ph type="body" sz="quarter" idx="47" hasCustomPrompt="1"/>
          </p:nvPr>
        </p:nvSpPr>
        <p:spPr>
          <a:xfrm>
            <a:off x="15673265" y="8883419"/>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29"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0"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1" name="文本占位符 6"/>
          <p:cNvSpPr>
            <a:spLocks noGrp="1"/>
          </p:cNvSpPr>
          <p:nvPr>
            <p:ph type="body" sz="quarter" idx="48"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49"/>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6类内容">
    <p:bg>
      <p:bgPr>
        <a:solidFill>
          <a:srgbClr val="FFFFFF"/>
        </a:solidFill>
        <a:effectLst/>
      </p:bgPr>
    </p:bg>
    <p:spTree>
      <p:nvGrpSpPr>
        <p:cNvPr id="1" name=""/>
        <p:cNvGrpSpPr/>
        <p:nvPr/>
      </p:nvGrpSpPr>
      <p:grpSpPr>
        <a:xfrm>
          <a:off x="0" y="0"/>
          <a:ext cx="0" cy="0"/>
          <a:chOff x="0" y="0"/>
          <a:chExt cx="0" cy="0"/>
        </a:xfrm>
      </p:grpSpPr>
      <p:sp>
        <p:nvSpPr>
          <p:cNvPr id="29" name="文本占位符 8"/>
          <p:cNvSpPr>
            <a:spLocks noGrp="1"/>
          </p:cNvSpPr>
          <p:nvPr>
            <p:ph type="body" sz="quarter" idx="24"/>
          </p:nvPr>
        </p:nvSpPr>
        <p:spPr>
          <a:xfrm>
            <a:off x="3754328" y="5063258"/>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30" name="文本占位符 8"/>
          <p:cNvSpPr>
            <a:spLocks noGrp="1"/>
          </p:cNvSpPr>
          <p:nvPr>
            <p:ph type="body" sz="quarter" idx="27" hasCustomPrompt="1"/>
          </p:nvPr>
        </p:nvSpPr>
        <p:spPr>
          <a:xfrm>
            <a:off x="3754328" y="4361076"/>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grpSp>
        <p:nvGrpSpPr>
          <p:cNvPr id="31" name="组合 30"/>
          <p:cNvGrpSpPr/>
          <p:nvPr userDrawn="1"/>
        </p:nvGrpSpPr>
        <p:grpSpPr>
          <a:xfrm>
            <a:off x="10163208" y="3522540"/>
            <a:ext cx="3781554" cy="8388399"/>
            <a:chOff x="10996419" y="3591744"/>
            <a:chExt cx="3781554" cy="8388399"/>
          </a:xfrm>
        </p:grpSpPr>
        <p:cxnSp>
          <p:nvCxnSpPr>
            <p:cNvPr id="32" name="直接连接符 31"/>
            <p:cNvCxnSpPr/>
            <p:nvPr userDrawn="1"/>
          </p:nvCxnSpPr>
          <p:spPr>
            <a:xfrm flipV="1">
              <a:off x="12887196" y="3813994"/>
              <a:ext cx="0" cy="794389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33" name="菱形 32"/>
            <p:cNvSpPr/>
            <p:nvPr userDrawn="1"/>
          </p:nvSpPr>
          <p:spPr>
            <a:xfrm rot="5400000">
              <a:off x="12776071" y="3591744"/>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34" name="组合 33"/>
            <p:cNvGrpSpPr/>
            <p:nvPr userDrawn="1"/>
          </p:nvGrpSpPr>
          <p:grpSpPr>
            <a:xfrm>
              <a:off x="12776071" y="4913490"/>
              <a:ext cx="222250" cy="5744906"/>
              <a:chOff x="12776071" y="4564409"/>
              <a:chExt cx="222250" cy="5744906"/>
            </a:xfrm>
          </p:grpSpPr>
          <p:sp>
            <p:nvSpPr>
              <p:cNvPr id="41" name="菱形 40"/>
              <p:cNvSpPr/>
              <p:nvPr userDrawn="1"/>
            </p:nvSpPr>
            <p:spPr>
              <a:xfrm rot="5400000">
                <a:off x="12776071" y="4564409"/>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2" name="菱形 41"/>
              <p:cNvSpPr/>
              <p:nvPr userDrawn="1"/>
            </p:nvSpPr>
            <p:spPr>
              <a:xfrm rot="5400000">
                <a:off x="12776071" y="732573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3" name="菱形 42"/>
              <p:cNvSpPr/>
              <p:nvPr userDrawn="1"/>
            </p:nvSpPr>
            <p:spPr>
              <a:xfrm rot="5400000">
                <a:off x="12776071" y="10087065"/>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35" name="菱形 34"/>
            <p:cNvSpPr/>
            <p:nvPr userDrawn="1"/>
          </p:nvSpPr>
          <p:spPr>
            <a:xfrm rot="5400000">
              <a:off x="12776071" y="11757893"/>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36" name="直接连接符 35"/>
            <p:cNvCxnSpPr/>
            <p:nvPr userDrawn="1"/>
          </p:nvCxnSpPr>
          <p:spPr>
            <a:xfrm flipV="1">
              <a:off x="10996419" y="5024615"/>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userDrawn="1"/>
          </p:nvCxnSpPr>
          <p:spPr>
            <a:xfrm flipV="1">
              <a:off x="10996419" y="7785943"/>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userDrawn="1"/>
          </p:nvCxnSpPr>
          <p:spPr>
            <a:xfrm flipV="1">
              <a:off x="10996419" y="10536999"/>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grpSp>
      <p:sp>
        <p:nvSpPr>
          <p:cNvPr id="44" name="SmartArt 占位符 44"/>
          <p:cNvSpPr>
            <a:spLocks noGrp="1"/>
          </p:cNvSpPr>
          <p:nvPr>
            <p:ph type="pic" sz="quarter" idx="28"/>
          </p:nvPr>
        </p:nvSpPr>
        <p:spPr>
          <a:xfrm>
            <a:off x="8923020" y="4358016"/>
            <a:ext cx="1212850" cy="1212850"/>
          </a:xfrm>
          <a:solidFill>
            <a:schemeClr val="accent3"/>
          </a:solidFill>
        </p:spPr>
        <p:txBody>
          <a:bodyPr/>
          <a:lstStyle>
            <a:lvl1pPr marL="0" indent="0">
              <a:buNone/>
              <a:defRPr>
                <a:noFill/>
              </a:defRPr>
            </a:lvl1pPr>
          </a:lstStyle>
          <a:p>
            <a:endParaRPr lang="zh-CN" altLang="en-US" dirty="0"/>
          </a:p>
        </p:txBody>
      </p:sp>
      <p:sp>
        <p:nvSpPr>
          <p:cNvPr id="45" name="文本占位符 8"/>
          <p:cNvSpPr>
            <a:spLocks noGrp="1"/>
          </p:cNvSpPr>
          <p:nvPr>
            <p:ph type="body" sz="quarter" idx="29" hasCustomPrompt="1"/>
          </p:nvPr>
        </p:nvSpPr>
        <p:spPr>
          <a:xfrm>
            <a:off x="8923020" y="4544731"/>
            <a:ext cx="1212849" cy="839420"/>
          </a:xfrm>
        </p:spPr>
        <p:txBody>
          <a:bodyPr>
            <a:normAutofit/>
          </a:bodyPr>
          <a:lstStyle>
            <a:lvl1pPr marL="0" indent="0" algn="ctr">
              <a:buNone/>
              <a:defRPr sz="4000" b="1">
                <a:solidFill>
                  <a:schemeClr val="bg1"/>
                </a:solidFill>
              </a:defRPr>
            </a:lvl1pPr>
          </a:lstStyle>
          <a:p>
            <a:pPr lvl="0"/>
            <a:r>
              <a:rPr lang="en-US" altLang="zh-CN" dirty="0"/>
              <a:t>1</a:t>
            </a:r>
            <a:endParaRPr lang="zh-CN" altLang="en-US" dirty="0"/>
          </a:p>
        </p:txBody>
      </p:sp>
      <p:sp>
        <p:nvSpPr>
          <p:cNvPr id="46" name="SmartArt 占位符 44"/>
          <p:cNvSpPr>
            <a:spLocks noGrp="1"/>
          </p:cNvSpPr>
          <p:nvPr>
            <p:ph type="pic" sz="quarter" idx="30"/>
          </p:nvPr>
        </p:nvSpPr>
        <p:spPr>
          <a:xfrm>
            <a:off x="13951145" y="4354181"/>
            <a:ext cx="1212850" cy="1212850"/>
          </a:xfrm>
          <a:solidFill>
            <a:schemeClr val="accent3"/>
          </a:solidFill>
        </p:spPr>
        <p:txBody>
          <a:bodyPr/>
          <a:lstStyle>
            <a:lvl1pPr marL="0" indent="0">
              <a:buNone/>
              <a:defRPr>
                <a:noFill/>
              </a:defRPr>
            </a:lvl1pPr>
          </a:lstStyle>
          <a:p>
            <a:endParaRPr lang="zh-CN" altLang="en-US" dirty="0"/>
          </a:p>
        </p:txBody>
      </p:sp>
      <p:sp>
        <p:nvSpPr>
          <p:cNvPr id="47" name="文本占位符 8"/>
          <p:cNvSpPr>
            <a:spLocks noGrp="1"/>
          </p:cNvSpPr>
          <p:nvPr>
            <p:ph type="body" sz="quarter" idx="31" hasCustomPrompt="1"/>
          </p:nvPr>
        </p:nvSpPr>
        <p:spPr>
          <a:xfrm>
            <a:off x="13951145" y="4540896"/>
            <a:ext cx="1212849" cy="839420"/>
          </a:xfrm>
        </p:spPr>
        <p:txBody>
          <a:bodyPr>
            <a:normAutofit/>
          </a:bodyPr>
          <a:lstStyle>
            <a:lvl1pPr marL="0" indent="0" algn="ctr">
              <a:buNone/>
              <a:defRPr sz="4000" b="1">
                <a:solidFill>
                  <a:schemeClr val="bg1"/>
                </a:solidFill>
              </a:defRPr>
            </a:lvl1pPr>
          </a:lstStyle>
          <a:p>
            <a:pPr lvl="0"/>
            <a:r>
              <a:rPr lang="en-US" altLang="zh-CN" dirty="0"/>
              <a:t>4</a:t>
            </a:r>
            <a:endParaRPr lang="zh-CN" altLang="en-US" dirty="0"/>
          </a:p>
        </p:txBody>
      </p:sp>
      <p:sp>
        <p:nvSpPr>
          <p:cNvPr id="48" name="SmartArt 占位符 44"/>
          <p:cNvSpPr>
            <a:spLocks noGrp="1"/>
          </p:cNvSpPr>
          <p:nvPr>
            <p:ph type="pic" sz="quarter" idx="32"/>
          </p:nvPr>
        </p:nvSpPr>
        <p:spPr>
          <a:xfrm>
            <a:off x="8916637" y="7107543"/>
            <a:ext cx="1212850" cy="1212850"/>
          </a:xfrm>
          <a:solidFill>
            <a:schemeClr val="accent3"/>
          </a:solidFill>
        </p:spPr>
        <p:txBody>
          <a:bodyPr/>
          <a:lstStyle>
            <a:lvl1pPr marL="0" indent="0">
              <a:buNone/>
              <a:defRPr>
                <a:noFill/>
              </a:defRPr>
            </a:lvl1pPr>
          </a:lstStyle>
          <a:p>
            <a:endParaRPr lang="zh-CN" altLang="en-US" dirty="0"/>
          </a:p>
        </p:txBody>
      </p:sp>
      <p:sp>
        <p:nvSpPr>
          <p:cNvPr id="49" name="文本占位符 8"/>
          <p:cNvSpPr>
            <a:spLocks noGrp="1"/>
          </p:cNvSpPr>
          <p:nvPr>
            <p:ph type="body" sz="quarter" idx="33" hasCustomPrompt="1"/>
          </p:nvPr>
        </p:nvSpPr>
        <p:spPr>
          <a:xfrm>
            <a:off x="8916637" y="7294258"/>
            <a:ext cx="1212849" cy="839420"/>
          </a:xfrm>
        </p:spPr>
        <p:txBody>
          <a:bodyPr>
            <a:normAutofit/>
          </a:bodyPr>
          <a:lstStyle>
            <a:lvl1pPr marL="0" indent="0" algn="ctr">
              <a:buNone/>
              <a:defRPr sz="4000" b="1">
                <a:solidFill>
                  <a:schemeClr val="bg1"/>
                </a:solidFill>
              </a:defRPr>
            </a:lvl1pPr>
          </a:lstStyle>
          <a:p>
            <a:pPr lvl="0"/>
            <a:r>
              <a:rPr lang="en-US" altLang="zh-CN" dirty="0"/>
              <a:t>2</a:t>
            </a:r>
            <a:endParaRPr lang="zh-CN" altLang="en-US" dirty="0"/>
          </a:p>
        </p:txBody>
      </p:sp>
      <p:sp>
        <p:nvSpPr>
          <p:cNvPr id="50" name="SmartArt 占位符 44"/>
          <p:cNvSpPr>
            <a:spLocks noGrp="1"/>
          </p:cNvSpPr>
          <p:nvPr>
            <p:ph type="pic" sz="quarter" idx="34"/>
          </p:nvPr>
        </p:nvSpPr>
        <p:spPr>
          <a:xfrm>
            <a:off x="13944762" y="7107543"/>
            <a:ext cx="1212850" cy="1212850"/>
          </a:xfrm>
          <a:solidFill>
            <a:schemeClr val="accent3"/>
          </a:solidFill>
        </p:spPr>
        <p:txBody>
          <a:bodyPr/>
          <a:lstStyle>
            <a:lvl1pPr marL="0" indent="0">
              <a:buNone/>
              <a:defRPr>
                <a:noFill/>
              </a:defRPr>
            </a:lvl1pPr>
          </a:lstStyle>
          <a:p>
            <a:endParaRPr lang="zh-CN" altLang="en-US" dirty="0"/>
          </a:p>
        </p:txBody>
      </p:sp>
      <p:sp>
        <p:nvSpPr>
          <p:cNvPr id="51" name="文本占位符 8"/>
          <p:cNvSpPr>
            <a:spLocks noGrp="1"/>
          </p:cNvSpPr>
          <p:nvPr>
            <p:ph type="body" sz="quarter" idx="35" hasCustomPrompt="1"/>
          </p:nvPr>
        </p:nvSpPr>
        <p:spPr>
          <a:xfrm>
            <a:off x="13944762" y="7294258"/>
            <a:ext cx="1212849" cy="839420"/>
          </a:xfrm>
        </p:spPr>
        <p:txBody>
          <a:bodyPr>
            <a:normAutofit/>
          </a:bodyPr>
          <a:lstStyle>
            <a:lvl1pPr marL="0" indent="0" algn="ctr">
              <a:buNone/>
              <a:defRPr sz="4000" b="1">
                <a:solidFill>
                  <a:schemeClr val="bg1"/>
                </a:solidFill>
              </a:defRPr>
            </a:lvl1pPr>
          </a:lstStyle>
          <a:p>
            <a:pPr lvl="0"/>
            <a:r>
              <a:rPr lang="en-US" altLang="zh-CN" dirty="0"/>
              <a:t>5</a:t>
            </a:r>
            <a:endParaRPr lang="zh-CN" altLang="en-US" dirty="0"/>
          </a:p>
        </p:txBody>
      </p:sp>
      <p:sp>
        <p:nvSpPr>
          <p:cNvPr id="52" name="SmartArt 占位符 44"/>
          <p:cNvSpPr>
            <a:spLocks noGrp="1"/>
          </p:cNvSpPr>
          <p:nvPr>
            <p:ph type="pic" sz="quarter" idx="36"/>
          </p:nvPr>
        </p:nvSpPr>
        <p:spPr>
          <a:xfrm>
            <a:off x="8916636" y="9864078"/>
            <a:ext cx="1212850" cy="1212850"/>
          </a:xfrm>
          <a:solidFill>
            <a:schemeClr val="accent3"/>
          </a:solidFill>
        </p:spPr>
        <p:txBody>
          <a:bodyPr/>
          <a:lstStyle>
            <a:lvl1pPr marL="0" indent="0">
              <a:buNone/>
              <a:defRPr>
                <a:noFill/>
              </a:defRPr>
            </a:lvl1pPr>
          </a:lstStyle>
          <a:p>
            <a:endParaRPr lang="zh-CN" altLang="en-US" dirty="0"/>
          </a:p>
        </p:txBody>
      </p:sp>
      <p:sp>
        <p:nvSpPr>
          <p:cNvPr id="53" name="文本占位符 8"/>
          <p:cNvSpPr>
            <a:spLocks noGrp="1"/>
          </p:cNvSpPr>
          <p:nvPr>
            <p:ph type="body" sz="quarter" idx="37" hasCustomPrompt="1"/>
          </p:nvPr>
        </p:nvSpPr>
        <p:spPr>
          <a:xfrm>
            <a:off x="8916636" y="10050793"/>
            <a:ext cx="1212849" cy="839420"/>
          </a:xfrm>
        </p:spPr>
        <p:txBody>
          <a:bodyPr>
            <a:normAutofit/>
          </a:bodyPr>
          <a:lstStyle>
            <a:lvl1pPr marL="0" indent="0" algn="ctr">
              <a:buNone/>
              <a:defRPr sz="4000" b="1">
                <a:solidFill>
                  <a:schemeClr val="bg1"/>
                </a:solidFill>
              </a:defRPr>
            </a:lvl1pPr>
          </a:lstStyle>
          <a:p>
            <a:pPr lvl="0"/>
            <a:r>
              <a:rPr lang="en-US" altLang="zh-CN" dirty="0"/>
              <a:t>3</a:t>
            </a:r>
            <a:endParaRPr lang="zh-CN" altLang="en-US" dirty="0"/>
          </a:p>
        </p:txBody>
      </p:sp>
      <p:sp>
        <p:nvSpPr>
          <p:cNvPr id="54" name="SmartArt 占位符 44"/>
          <p:cNvSpPr>
            <a:spLocks noGrp="1"/>
          </p:cNvSpPr>
          <p:nvPr>
            <p:ph type="pic" sz="quarter" idx="38"/>
          </p:nvPr>
        </p:nvSpPr>
        <p:spPr>
          <a:xfrm>
            <a:off x="13944761" y="9864078"/>
            <a:ext cx="1212850" cy="1212850"/>
          </a:xfrm>
          <a:solidFill>
            <a:schemeClr val="accent3"/>
          </a:solidFill>
        </p:spPr>
        <p:txBody>
          <a:bodyPr/>
          <a:lstStyle>
            <a:lvl1pPr marL="0" indent="0">
              <a:buNone/>
              <a:defRPr>
                <a:noFill/>
              </a:defRPr>
            </a:lvl1pPr>
          </a:lstStyle>
          <a:p>
            <a:endParaRPr lang="zh-CN" altLang="en-US" dirty="0"/>
          </a:p>
        </p:txBody>
      </p:sp>
      <p:sp>
        <p:nvSpPr>
          <p:cNvPr id="55" name="文本占位符 8"/>
          <p:cNvSpPr>
            <a:spLocks noGrp="1"/>
          </p:cNvSpPr>
          <p:nvPr>
            <p:ph type="body" sz="quarter" idx="39" hasCustomPrompt="1"/>
          </p:nvPr>
        </p:nvSpPr>
        <p:spPr>
          <a:xfrm>
            <a:off x="13944761" y="10050793"/>
            <a:ext cx="1212849" cy="839420"/>
          </a:xfrm>
        </p:spPr>
        <p:txBody>
          <a:bodyPr>
            <a:normAutofit/>
          </a:bodyPr>
          <a:lstStyle>
            <a:lvl1pPr marL="0" indent="0" algn="ctr">
              <a:buNone/>
              <a:defRPr sz="4000" b="1">
                <a:solidFill>
                  <a:schemeClr val="bg1"/>
                </a:solidFill>
              </a:defRPr>
            </a:lvl1pPr>
          </a:lstStyle>
          <a:p>
            <a:pPr lvl="0"/>
            <a:r>
              <a:rPr lang="en-US" altLang="zh-CN" dirty="0"/>
              <a:t>6</a:t>
            </a:r>
            <a:endParaRPr lang="zh-CN" altLang="en-US" dirty="0"/>
          </a:p>
        </p:txBody>
      </p:sp>
      <p:sp>
        <p:nvSpPr>
          <p:cNvPr id="56" name="文本占位符 8"/>
          <p:cNvSpPr>
            <a:spLocks noGrp="1"/>
          </p:cNvSpPr>
          <p:nvPr>
            <p:ph type="body" sz="quarter" idx="40"/>
          </p:nvPr>
        </p:nvSpPr>
        <p:spPr>
          <a:xfrm>
            <a:off x="3754328" y="7818194"/>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57" name="文本占位符 8"/>
          <p:cNvSpPr>
            <a:spLocks noGrp="1"/>
          </p:cNvSpPr>
          <p:nvPr>
            <p:ph type="body" sz="quarter" idx="41" hasCustomPrompt="1"/>
          </p:nvPr>
        </p:nvSpPr>
        <p:spPr>
          <a:xfrm>
            <a:off x="3754328" y="7116012"/>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79" name="文本占位符 8"/>
          <p:cNvSpPr>
            <a:spLocks noGrp="1"/>
          </p:cNvSpPr>
          <p:nvPr>
            <p:ph type="body" sz="quarter" idx="42"/>
          </p:nvPr>
        </p:nvSpPr>
        <p:spPr>
          <a:xfrm>
            <a:off x="3754328" y="10560074"/>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1" name="文本占位符 8"/>
          <p:cNvSpPr>
            <a:spLocks noGrp="1"/>
          </p:cNvSpPr>
          <p:nvPr>
            <p:ph type="body" sz="quarter" idx="43" hasCustomPrompt="1"/>
          </p:nvPr>
        </p:nvSpPr>
        <p:spPr>
          <a:xfrm>
            <a:off x="3754328" y="9857892"/>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84" name="文本占位符 8"/>
          <p:cNvSpPr>
            <a:spLocks noGrp="1"/>
          </p:cNvSpPr>
          <p:nvPr>
            <p:ph type="body" sz="quarter" idx="44"/>
          </p:nvPr>
        </p:nvSpPr>
        <p:spPr>
          <a:xfrm>
            <a:off x="15673265" y="5047690"/>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5" name="文本占位符 8"/>
          <p:cNvSpPr>
            <a:spLocks noGrp="1"/>
          </p:cNvSpPr>
          <p:nvPr>
            <p:ph type="body" sz="quarter" idx="45" hasCustomPrompt="1"/>
          </p:nvPr>
        </p:nvSpPr>
        <p:spPr>
          <a:xfrm>
            <a:off x="15673265" y="4345508"/>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86" name="文本占位符 8"/>
          <p:cNvSpPr>
            <a:spLocks noGrp="1"/>
          </p:cNvSpPr>
          <p:nvPr>
            <p:ph type="body" sz="quarter" idx="46"/>
          </p:nvPr>
        </p:nvSpPr>
        <p:spPr>
          <a:xfrm>
            <a:off x="15673265" y="7802626"/>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7" name="文本占位符 8"/>
          <p:cNvSpPr>
            <a:spLocks noGrp="1"/>
          </p:cNvSpPr>
          <p:nvPr>
            <p:ph type="body" sz="quarter" idx="47" hasCustomPrompt="1"/>
          </p:nvPr>
        </p:nvSpPr>
        <p:spPr>
          <a:xfrm>
            <a:off x="15673265" y="7100444"/>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88" name="文本占位符 8"/>
          <p:cNvSpPr>
            <a:spLocks noGrp="1"/>
          </p:cNvSpPr>
          <p:nvPr>
            <p:ph type="body" sz="quarter" idx="48"/>
          </p:nvPr>
        </p:nvSpPr>
        <p:spPr>
          <a:xfrm>
            <a:off x="15673265" y="10544506"/>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9" name="文本占位符 8"/>
          <p:cNvSpPr>
            <a:spLocks noGrp="1"/>
          </p:cNvSpPr>
          <p:nvPr>
            <p:ph type="body" sz="quarter" idx="49" hasCustomPrompt="1"/>
          </p:nvPr>
        </p:nvSpPr>
        <p:spPr>
          <a:xfrm>
            <a:off x="15673265" y="9842324"/>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4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9"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60" name="文本占位符 6"/>
          <p:cNvSpPr>
            <a:spLocks noGrp="1"/>
          </p:cNvSpPr>
          <p:nvPr>
            <p:ph type="body" sz="quarter" idx="50"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51"/>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类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8" name="Freeform 3"/>
          <p:cNvSpPr/>
          <p:nvPr userDrawn="1"/>
        </p:nvSpPr>
        <p:spPr bwMode="auto">
          <a:xfrm>
            <a:off x="9318381" y="4282274"/>
            <a:ext cx="4433642" cy="4556007"/>
          </a:xfrm>
          <a:custGeom>
            <a:avLst/>
            <a:gdLst>
              <a:gd name="T0" fmla="*/ 547 w 1071"/>
              <a:gd name="T1" fmla="*/ 0 h 1101"/>
              <a:gd name="T2" fmla="*/ 0 w 1071"/>
              <a:gd name="T3" fmla="*/ 547 h 1101"/>
              <a:gd name="T4" fmla="*/ 263 w 1071"/>
              <a:gd name="T5" fmla="*/ 1015 h 1101"/>
              <a:gd name="T6" fmla="*/ 213 w 1071"/>
              <a:gd name="T7" fmla="*/ 1101 h 1101"/>
              <a:gd name="T8" fmla="*/ 604 w 1071"/>
              <a:gd name="T9" fmla="*/ 1101 h 1101"/>
              <a:gd name="T10" fmla="*/ 409 w 1071"/>
              <a:gd name="T11" fmla="*/ 762 h 1101"/>
              <a:gd name="T12" fmla="*/ 359 w 1071"/>
              <a:gd name="T13" fmla="*/ 847 h 1101"/>
              <a:gd name="T14" fmla="*/ 193 w 1071"/>
              <a:gd name="T15" fmla="*/ 547 h 1101"/>
              <a:gd name="T16" fmla="*/ 547 w 1071"/>
              <a:gd name="T17" fmla="*/ 194 h 1101"/>
              <a:gd name="T18" fmla="*/ 859 w 1071"/>
              <a:gd name="T19" fmla="*/ 381 h 1101"/>
              <a:gd name="T20" fmla="*/ 938 w 1071"/>
              <a:gd name="T21" fmla="*/ 375 h 1101"/>
              <a:gd name="T22" fmla="*/ 1071 w 1071"/>
              <a:gd name="T23" fmla="*/ 390 h 1101"/>
              <a:gd name="T24" fmla="*/ 547 w 1071"/>
              <a:gd name="T25" fmla="*/ 0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1" h="1101">
                <a:moveTo>
                  <a:pt x="547" y="0"/>
                </a:moveTo>
                <a:cubicBezTo>
                  <a:pt x="245" y="0"/>
                  <a:pt x="0" y="245"/>
                  <a:pt x="0" y="547"/>
                </a:cubicBezTo>
                <a:cubicBezTo>
                  <a:pt x="0" y="745"/>
                  <a:pt x="105" y="919"/>
                  <a:pt x="263" y="1015"/>
                </a:cubicBezTo>
                <a:cubicBezTo>
                  <a:pt x="213" y="1101"/>
                  <a:pt x="213" y="1101"/>
                  <a:pt x="213" y="1101"/>
                </a:cubicBezTo>
                <a:cubicBezTo>
                  <a:pt x="604" y="1101"/>
                  <a:pt x="604" y="1101"/>
                  <a:pt x="604" y="1101"/>
                </a:cubicBezTo>
                <a:cubicBezTo>
                  <a:pt x="409" y="762"/>
                  <a:pt x="409" y="762"/>
                  <a:pt x="409" y="762"/>
                </a:cubicBezTo>
                <a:cubicBezTo>
                  <a:pt x="359" y="847"/>
                  <a:pt x="359" y="847"/>
                  <a:pt x="359" y="847"/>
                </a:cubicBezTo>
                <a:cubicBezTo>
                  <a:pt x="260" y="785"/>
                  <a:pt x="193" y="674"/>
                  <a:pt x="193" y="547"/>
                </a:cubicBezTo>
                <a:cubicBezTo>
                  <a:pt x="193" y="352"/>
                  <a:pt x="352" y="194"/>
                  <a:pt x="547" y="194"/>
                </a:cubicBezTo>
                <a:cubicBezTo>
                  <a:pt x="682" y="194"/>
                  <a:pt x="799" y="269"/>
                  <a:pt x="859" y="381"/>
                </a:cubicBezTo>
                <a:cubicBezTo>
                  <a:pt x="885" y="377"/>
                  <a:pt x="911" y="375"/>
                  <a:pt x="938" y="375"/>
                </a:cubicBezTo>
                <a:cubicBezTo>
                  <a:pt x="984" y="375"/>
                  <a:pt x="1029" y="380"/>
                  <a:pt x="1071" y="390"/>
                </a:cubicBezTo>
                <a:cubicBezTo>
                  <a:pt x="1004" y="165"/>
                  <a:pt x="795" y="0"/>
                  <a:pt x="547" y="0"/>
                </a:cubicBezTo>
                <a:close/>
              </a:path>
            </a:pathLst>
          </a:custGeom>
          <a:solidFill>
            <a:schemeClr val="accent1"/>
          </a:solidFill>
          <a:ln>
            <a:noFill/>
          </a:ln>
        </p:spPr>
        <p:txBody>
          <a:bodyPr vert="horz" wrap="square" lIns="55827" tIns="27914" rIns="55827" bIns="27914"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en-US"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0" name="Freeform 4"/>
          <p:cNvSpPr/>
          <p:nvPr userDrawn="1"/>
        </p:nvSpPr>
        <p:spPr bwMode="auto">
          <a:xfrm>
            <a:off x="11057119" y="5941331"/>
            <a:ext cx="4410876" cy="4587309"/>
          </a:xfrm>
          <a:custGeom>
            <a:avLst/>
            <a:gdLst>
              <a:gd name="T0" fmla="*/ 518 w 1065"/>
              <a:gd name="T1" fmla="*/ 14 h 1108"/>
              <a:gd name="T2" fmla="*/ 245 w 1065"/>
              <a:gd name="T3" fmla="*/ 87 h 1108"/>
              <a:gd name="T4" fmla="*/ 195 w 1065"/>
              <a:gd name="T5" fmla="*/ 0 h 1108"/>
              <a:gd name="T6" fmla="*/ 0 w 1065"/>
              <a:gd name="T7" fmla="*/ 339 h 1108"/>
              <a:gd name="T8" fmla="*/ 391 w 1065"/>
              <a:gd name="T9" fmla="*/ 339 h 1108"/>
              <a:gd name="T10" fmla="*/ 342 w 1065"/>
              <a:gd name="T11" fmla="*/ 254 h 1108"/>
              <a:gd name="T12" fmla="*/ 518 w 1065"/>
              <a:gd name="T13" fmla="*/ 208 h 1108"/>
              <a:gd name="T14" fmla="*/ 872 w 1065"/>
              <a:gd name="T15" fmla="*/ 561 h 1108"/>
              <a:gd name="T16" fmla="*/ 518 w 1065"/>
              <a:gd name="T17" fmla="*/ 915 h 1108"/>
              <a:gd name="T18" fmla="*/ 505 w 1065"/>
              <a:gd name="T19" fmla="*/ 915 h 1108"/>
              <a:gd name="T20" fmla="*/ 385 w 1065"/>
              <a:gd name="T21" fmla="*/ 1092 h 1108"/>
              <a:gd name="T22" fmla="*/ 518 w 1065"/>
              <a:gd name="T23" fmla="*/ 1108 h 1108"/>
              <a:gd name="T24" fmla="*/ 1065 w 1065"/>
              <a:gd name="T25" fmla="*/ 561 h 1108"/>
              <a:gd name="T26" fmla="*/ 518 w 1065"/>
              <a:gd name="T27" fmla="*/ 1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5" h="1108">
                <a:moveTo>
                  <a:pt x="518" y="14"/>
                </a:moveTo>
                <a:cubicBezTo>
                  <a:pt x="419" y="14"/>
                  <a:pt x="326" y="41"/>
                  <a:pt x="245" y="87"/>
                </a:cubicBezTo>
                <a:cubicBezTo>
                  <a:pt x="195" y="0"/>
                  <a:pt x="195" y="0"/>
                  <a:pt x="195" y="0"/>
                </a:cubicBezTo>
                <a:cubicBezTo>
                  <a:pt x="0" y="339"/>
                  <a:pt x="0" y="339"/>
                  <a:pt x="0" y="339"/>
                </a:cubicBezTo>
                <a:cubicBezTo>
                  <a:pt x="391" y="339"/>
                  <a:pt x="391" y="339"/>
                  <a:pt x="391" y="339"/>
                </a:cubicBezTo>
                <a:cubicBezTo>
                  <a:pt x="342" y="254"/>
                  <a:pt x="342" y="254"/>
                  <a:pt x="342" y="254"/>
                </a:cubicBezTo>
                <a:cubicBezTo>
                  <a:pt x="394" y="225"/>
                  <a:pt x="454" y="208"/>
                  <a:pt x="518" y="208"/>
                </a:cubicBezTo>
                <a:cubicBezTo>
                  <a:pt x="713" y="208"/>
                  <a:pt x="872" y="366"/>
                  <a:pt x="872" y="561"/>
                </a:cubicBezTo>
                <a:cubicBezTo>
                  <a:pt x="872" y="757"/>
                  <a:pt x="713" y="915"/>
                  <a:pt x="518" y="915"/>
                </a:cubicBezTo>
                <a:cubicBezTo>
                  <a:pt x="514" y="915"/>
                  <a:pt x="509" y="915"/>
                  <a:pt x="505" y="915"/>
                </a:cubicBezTo>
                <a:cubicBezTo>
                  <a:pt x="476" y="981"/>
                  <a:pt x="435" y="1041"/>
                  <a:pt x="385" y="1092"/>
                </a:cubicBezTo>
                <a:cubicBezTo>
                  <a:pt x="428" y="1103"/>
                  <a:pt x="472" y="1108"/>
                  <a:pt x="518" y="1108"/>
                </a:cubicBezTo>
                <a:cubicBezTo>
                  <a:pt x="820" y="1108"/>
                  <a:pt x="1065" y="863"/>
                  <a:pt x="1065" y="561"/>
                </a:cubicBezTo>
                <a:cubicBezTo>
                  <a:pt x="1065" y="259"/>
                  <a:pt x="820" y="14"/>
                  <a:pt x="518" y="14"/>
                </a:cubicBezTo>
                <a:close/>
              </a:path>
            </a:pathLst>
          </a:custGeom>
          <a:solidFill>
            <a:schemeClr val="accent2"/>
          </a:solidFill>
          <a:ln>
            <a:noFill/>
          </a:ln>
        </p:spPr>
        <p:txBody>
          <a:bodyPr vert="horz" wrap="square" lIns="55827" tIns="27914" rIns="55827" bIns="27914"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en-US"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3" name="Freeform 5"/>
          <p:cNvSpPr/>
          <p:nvPr userDrawn="1"/>
        </p:nvSpPr>
        <p:spPr bwMode="auto">
          <a:xfrm>
            <a:off x="8652481" y="7227600"/>
            <a:ext cx="4900341" cy="3799044"/>
          </a:xfrm>
          <a:custGeom>
            <a:avLst/>
            <a:gdLst>
              <a:gd name="T0" fmla="*/ 1184 w 1184"/>
              <a:gd name="T1" fmla="*/ 388 h 917"/>
              <a:gd name="T2" fmla="*/ 988 w 1184"/>
              <a:gd name="T3" fmla="*/ 49 h 917"/>
              <a:gd name="T4" fmla="*/ 793 w 1184"/>
              <a:gd name="T5" fmla="*/ 388 h 917"/>
              <a:gd name="T6" fmla="*/ 900 w 1184"/>
              <a:gd name="T7" fmla="*/ 388 h 917"/>
              <a:gd name="T8" fmla="*/ 547 w 1184"/>
              <a:gd name="T9" fmla="*/ 724 h 917"/>
              <a:gd name="T10" fmla="*/ 193 w 1184"/>
              <a:gd name="T11" fmla="*/ 370 h 917"/>
              <a:gd name="T12" fmla="*/ 242 w 1184"/>
              <a:gd name="T13" fmla="*/ 192 h 917"/>
              <a:gd name="T14" fmla="*/ 145 w 1184"/>
              <a:gd name="T15" fmla="*/ 0 h 917"/>
              <a:gd name="T16" fmla="*/ 0 w 1184"/>
              <a:gd name="T17" fmla="*/ 370 h 917"/>
              <a:gd name="T18" fmla="*/ 547 w 1184"/>
              <a:gd name="T19" fmla="*/ 917 h 917"/>
              <a:gd name="T20" fmla="*/ 1094 w 1184"/>
              <a:gd name="T21" fmla="*/ 388 h 917"/>
              <a:gd name="T22" fmla="*/ 1184 w 1184"/>
              <a:gd name="T23" fmla="*/ 38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4" h="917">
                <a:moveTo>
                  <a:pt x="1184" y="388"/>
                </a:moveTo>
                <a:cubicBezTo>
                  <a:pt x="988" y="49"/>
                  <a:pt x="988" y="49"/>
                  <a:pt x="988" y="49"/>
                </a:cubicBezTo>
                <a:cubicBezTo>
                  <a:pt x="793" y="388"/>
                  <a:pt x="793" y="388"/>
                  <a:pt x="793" y="388"/>
                </a:cubicBezTo>
                <a:cubicBezTo>
                  <a:pt x="900" y="388"/>
                  <a:pt x="900" y="388"/>
                  <a:pt x="900" y="388"/>
                </a:cubicBezTo>
                <a:cubicBezTo>
                  <a:pt x="891" y="575"/>
                  <a:pt x="737" y="724"/>
                  <a:pt x="547" y="724"/>
                </a:cubicBezTo>
                <a:cubicBezTo>
                  <a:pt x="352" y="724"/>
                  <a:pt x="193" y="566"/>
                  <a:pt x="193" y="370"/>
                </a:cubicBezTo>
                <a:cubicBezTo>
                  <a:pt x="193" y="305"/>
                  <a:pt x="211" y="244"/>
                  <a:pt x="242" y="192"/>
                </a:cubicBezTo>
                <a:cubicBezTo>
                  <a:pt x="198" y="134"/>
                  <a:pt x="165" y="69"/>
                  <a:pt x="145" y="0"/>
                </a:cubicBezTo>
                <a:cubicBezTo>
                  <a:pt x="55" y="97"/>
                  <a:pt x="0" y="227"/>
                  <a:pt x="0" y="370"/>
                </a:cubicBezTo>
                <a:cubicBezTo>
                  <a:pt x="0" y="672"/>
                  <a:pt x="245" y="917"/>
                  <a:pt x="547" y="917"/>
                </a:cubicBezTo>
                <a:cubicBezTo>
                  <a:pt x="843" y="917"/>
                  <a:pt x="1085" y="682"/>
                  <a:pt x="1094" y="388"/>
                </a:cubicBezTo>
                <a:lnTo>
                  <a:pt x="1184" y="388"/>
                </a:lnTo>
                <a:close/>
              </a:path>
            </a:pathLst>
          </a:custGeom>
          <a:solidFill>
            <a:schemeClr val="accent4"/>
          </a:solidFill>
          <a:ln>
            <a:noFill/>
          </a:ln>
        </p:spPr>
        <p:txBody>
          <a:bodyPr vert="horz" wrap="square" lIns="55827" tIns="27914" rIns="55827" bIns="27914"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en-US"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 name="文本占位符 2"/>
          <p:cNvSpPr>
            <a:spLocks noGrp="1"/>
          </p:cNvSpPr>
          <p:nvPr>
            <p:ph type="body" sz="quarter" idx="32" hasCustomPrompt="1"/>
          </p:nvPr>
        </p:nvSpPr>
        <p:spPr>
          <a:xfrm rot="17969049">
            <a:off x="9063160" y="5280397"/>
            <a:ext cx="2295525" cy="750887"/>
          </a:xfrm>
        </p:spPr>
        <p:txBody>
          <a:bodyPr>
            <a:normAutofit/>
          </a:bodyPr>
          <a:lstStyle>
            <a:lvl1pPr marL="0" indent="0" algn="ctr">
              <a:buNone/>
              <a:defRPr sz="2000">
                <a:solidFill>
                  <a:schemeClr val="bg1"/>
                </a:solidFill>
              </a:defRPr>
            </a:lvl1pPr>
          </a:lstStyle>
          <a:p>
            <a:pPr lvl="0"/>
            <a:r>
              <a:rPr lang="zh-CN" altLang="en-US" dirty="0"/>
              <a:t>单击此处</a:t>
            </a:r>
            <a:endParaRPr lang="zh-CN" altLang="en-US" dirty="0"/>
          </a:p>
        </p:txBody>
      </p:sp>
      <p:sp>
        <p:nvSpPr>
          <p:cNvPr id="76" name="文本占位符 2"/>
          <p:cNvSpPr>
            <a:spLocks noGrp="1"/>
          </p:cNvSpPr>
          <p:nvPr>
            <p:ph type="body" sz="quarter" idx="33" hasCustomPrompt="1"/>
          </p:nvPr>
        </p:nvSpPr>
        <p:spPr>
          <a:xfrm>
            <a:off x="9764713" y="10307677"/>
            <a:ext cx="2295525" cy="750887"/>
          </a:xfrm>
        </p:spPr>
        <p:txBody>
          <a:bodyPr>
            <a:normAutofit/>
          </a:bodyPr>
          <a:lstStyle>
            <a:lvl1pPr marL="0" indent="0" algn="ctr">
              <a:buNone/>
              <a:defRPr sz="2000">
                <a:solidFill>
                  <a:schemeClr val="bg1"/>
                </a:solidFill>
              </a:defRPr>
            </a:lvl1pPr>
          </a:lstStyle>
          <a:p>
            <a:pPr lvl="0"/>
            <a:r>
              <a:rPr lang="zh-CN" altLang="en-US" dirty="0"/>
              <a:t>单击此处</a:t>
            </a:r>
            <a:endParaRPr lang="zh-CN" altLang="en-US" dirty="0"/>
          </a:p>
        </p:txBody>
      </p:sp>
      <p:sp>
        <p:nvSpPr>
          <p:cNvPr id="77" name="文本占位符 2"/>
          <p:cNvSpPr>
            <a:spLocks noGrp="1"/>
          </p:cNvSpPr>
          <p:nvPr>
            <p:ph type="body" sz="quarter" idx="34" hasCustomPrompt="1"/>
          </p:nvPr>
        </p:nvSpPr>
        <p:spPr>
          <a:xfrm rot="17563896">
            <a:off x="13926143" y="8462838"/>
            <a:ext cx="2295525" cy="750887"/>
          </a:xfrm>
        </p:spPr>
        <p:txBody>
          <a:bodyPr>
            <a:normAutofit/>
          </a:bodyPr>
          <a:lstStyle>
            <a:lvl1pPr marL="0" indent="0" algn="ctr">
              <a:buNone/>
              <a:defRPr sz="2000">
                <a:solidFill>
                  <a:schemeClr val="bg1"/>
                </a:solidFill>
              </a:defRPr>
            </a:lvl1pPr>
          </a:lstStyle>
          <a:p>
            <a:pPr lvl="0"/>
            <a:r>
              <a:rPr lang="zh-CN" altLang="en-US" dirty="0"/>
              <a:t>单击此处</a:t>
            </a:r>
            <a:endParaRPr lang="zh-CN" altLang="en-US" dirty="0"/>
          </a:p>
        </p:txBody>
      </p:sp>
      <p:sp>
        <p:nvSpPr>
          <p:cNvPr id="13" name="文本占位符 8"/>
          <p:cNvSpPr>
            <a:spLocks noGrp="1"/>
          </p:cNvSpPr>
          <p:nvPr>
            <p:ph type="body" sz="quarter" idx="35" hasCustomPrompt="1"/>
          </p:nvPr>
        </p:nvSpPr>
        <p:spPr>
          <a:xfrm>
            <a:off x="15862401" y="7884399"/>
            <a:ext cx="6912412" cy="2157570"/>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请输入文字内容进行补充说明；请输入文字内容进行补充说明；请输入文字内容进行补充说明；请输入文字内容进行补充说明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14" name="文本占位符 8"/>
          <p:cNvSpPr>
            <a:spLocks noGrp="1"/>
          </p:cNvSpPr>
          <p:nvPr>
            <p:ph type="body" sz="quarter" idx="36" hasCustomPrompt="1"/>
          </p:nvPr>
        </p:nvSpPr>
        <p:spPr>
          <a:xfrm>
            <a:off x="1959294" y="4282274"/>
            <a:ext cx="7223177" cy="2157570"/>
          </a:xfrm>
        </p:spPr>
        <p:txBody>
          <a:bodyPr>
            <a:noAutofit/>
          </a:bodyPr>
          <a:lstStyle>
            <a:lvl1pPr marL="0" marR="0" indent="0" algn="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请输入文字内容进行补充说明；请输入文字内容进行补充说明；请输入文字内容进行补充说明；请输入文字内容进行补充说明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15" name="文本占位符 8"/>
          <p:cNvSpPr>
            <a:spLocks noGrp="1"/>
          </p:cNvSpPr>
          <p:nvPr>
            <p:ph type="body" sz="quarter" idx="37" hasCustomPrompt="1"/>
          </p:nvPr>
        </p:nvSpPr>
        <p:spPr>
          <a:xfrm>
            <a:off x="1310681" y="8804410"/>
            <a:ext cx="7223177" cy="2157570"/>
          </a:xfrm>
        </p:spPr>
        <p:txBody>
          <a:bodyPr>
            <a:noAutofit/>
          </a:bodyPr>
          <a:lstStyle>
            <a:lvl1pPr marL="0" marR="0" indent="0" algn="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请输入文字内容进行补充说明；请输入文字内容进行补充说明；请输入文字内容进行补充说明；请输入文字内容进行补充说明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人物介绍">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32" name="文本占位符 8"/>
          <p:cNvSpPr>
            <a:spLocks noGrp="1"/>
          </p:cNvSpPr>
          <p:nvPr>
            <p:ph type="body" sz="quarter" idx="32" hasCustomPrompt="1"/>
          </p:nvPr>
        </p:nvSpPr>
        <p:spPr>
          <a:xfrm>
            <a:off x="8891587" y="8168353"/>
            <a:ext cx="13578425" cy="3173229"/>
          </a:xfrm>
        </p:spPr>
        <p:txBody>
          <a:bodyPr>
            <a:noAutofit/>
          </a:bodyPr>
          <a:lstStyle>
            <a:lvl1pPr marL="342900" marR="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342900" marR="0" lvl="0" indent="-342900" algn="l" defTabSz="914400" rtl="0" eaLnBrk="1" fontAlgn="auto" latinLnBrk="0" hangingPunct="1">
              <a:lnSpc>
                <a:spcPct val="150000"/>
              </a:lnSpc>
              <a:spcBef>
                <a:spcPts val="0"/>
              </a:spcBef>
              <a:spcAft>
                <a:spcPts val="0"/>
              </a:spcAft>
              <a:buClrTx/>
              <a:buSzTx/>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endParaRPr lang="en-US" altLang="zh-CN" dirty="0"/>
          </a:p>
          <a:p>
            <a:pPr marL="342900" marR="0" lvl="0" indent="-342900" algn="l" defTabSz="914400" rtl="0" eaLnBrk="1" fontAlgn="auto" latinLnBrk="0" hangingPunct="1">
              <a:lnSpc>
                <a:spcPct val="150000"/>
              </a:lnSpc>
              <a:spcBef>
                <a:spcPts val="0"/>
              </a:spcBef>
              <a:spcAft>
                <a:spcPts val="0"/>
              </a:spcAft>
              <a:buClrTx/>
              <a:buSzTx/>
              <a:defRPr/>
            </a:pPr>
            <a:endParaRPr lang="en-US" altLang="zh-CN" dirty="0"/>
          </a:p>
        </p:txBody>
      </p:sp>
      <p:sp>
        <p:nvSpPr>
          <p:cNvPr id="33" name="文本占位符 8"/>
          <p:cNvSpPr>
            <a:spLocks noGrp="1"/>
          </p:cNvSpPr>
          <p:nvPr>
            <p:ph type="body" sz="quarter" idx="25" hasCustomPrompt="1"/>
          </p:nvPr>
        </p:nvSpPr>
        <p:spPr>
          <a:xfrm>
            <a:off x="8897937" y="6839744"/>
            <a:ext cx="13578425"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 name="图片占位符 2"/>
          <p:cNvSpPr>
            <a:spLocks noGrp="1"/>
          </p:cNvSpPr>
          <p:nvPr>
            <p:ph type="pic" sz="quarter" idx="33"/>
          </p:nvPr>
        </p:nvSpPr>
        <p:spPr>
          <a:xfrm>
            <a:off x="2206511" y="3408455"/>
            <a:ext cx="4194229" cy="4194229"/>
          </a:xfrm>
          <a:prstGeom prst="ellipse">
            <a:avLst/>
          </a:prstGeom>
          <a:ln>
            <a:solidFill>
              <a:schemeClr val="accent3"/>
            </a:solidFill>
          </a:ln>
        </p:spPr>
        <p:txBody>
          <a:bodyPr/>
          <a:lstStyle/>
          <a:p>
            <a:endParaRPr lang="zh-CN" altLang="en-US"/>
          </a:p>
        </p:txBody>
      </p:sp>
      <p:sp>
        <p:nvSpPr>
          <p:cNvPr id="31" name="文本占位符 8"/>
          <p:cNvSpPr>
            <a:spLocks noGrp="1"/>
          </p:cNvSpPr>
          <p:nvPr>
            <p:ph type="body" sz="quarter" idx="34" hasCustomPrompt="1"/>
          </p:nvPr>
        </p:nvSpPr>
        <p:spPr>
          <a:xfrm>
            <a:off x="2225401" y="8201629"/>
            <a:ext cx="1686777" cy="919218"/>
          </a:xfrm>
        </p:spPr>
        <p:txBody>
          <a:bodyPr>
            <a:noAutofit/>
          </a:bodyPr>
          <a:lstStyle>
            <a:lvl1pPr marL="0" indent="0" algn="ctr">
              <a:lnSpc>
                <a:spcPct val="150000"/>
              </a:lnSpc>
              <a:buNone/>
              <a:defRPr sz="3000" b="1" baseline="0">
                <a:solidFill>
                  <a:schemeClr val="accent3"/>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姓名</a:t>
            </a:r>
            <a:endParaRPr lang="zh-CN" altLang="en-US" dirty="0"/>
          </a:p>
        </p:txBody>
      </p:sp>
      <p:sp>
        <p:nvSpPr>
          <p:cNvPr id="34" name="文本占位符 8"/>
          <p:cNvSpPr>
            <a:spLocks noGrp="1"/>
          </p:cNvSpPr>
          <p:nvPr>
            <p:ph type="body" sz="quarter" idx="35" hasCustomPrompt="1"/>
          </p:nvPr>
        </p:nvSpPr>
        <p:spPr>
          <a:xfrm>
            <a:off x="3912178" y="8337256"/>
            <a:ext cx="2490847" cy="647963"/>
          </a:xfrm>
        </p:spPr>
        <p:txBody>
          <a:bodyPr>
            <a:noAutofit/>
          </a:bodyPr>
          <a:lstStyle>
            <a:lvl1pPr marL="0" indent="0" algn="ctr">
              <a:lnSpc>
                <a:spcPct val="150000"/>
              </a:lnSpc>
              <a:buNone/>
              <a:defRPr sz="2000" baseline="0">
                <a:solidFill>
                  <a:schemeClr val="accent3"/>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职位</a:t>
            </a:r>
            <a:r>
              <a:rPr lang="en-US" altLang="zh-CN" dirty="0"/>
              <a:t>/</a:t>
            </a:r>
            <a:r>
              <a:rPr lang="zh-CN" altLang="en-US" dirty="0"/>
              <a:t>职业</a:t>
            </a:r>
            <a:endParaRPr lang="zh-CN" altLang="en-US" dirty="0"/>
          </a:p>
        </p:txBody>
      </p:sp>
      <p:sp>
        <p:nvSpPr>
          <p:cNvPr id="35" name="文本占位符 8"/>
          <p:cNvSpPr>
            <a:spLocks noGrp="1"/>
          </p:cNvSpPr>
          <p:nvPr>
            <p:ph type="body" sz="quarter" idx="36" hasCustomPrompt="1"/>
          </p:nvPr>
        </p:nvSpPr>
        <p:spPr>
          <a:xfrm>
            <a:off x="2225401" y="9311141"/>
            <a:ext cx="4177624" cy="1697933"/>
          </a:xfrm>
        </p:spPr>
        <p:txBody>
          <a:bodyPr>
            <a:noAutofit/>
          </a:bodyPr>
          <a:lstStyle>
            <a:lvl1pPr marL="0" indent="0" algn="ctr">
              <a:lnSpc>
                <a:spcPct val="150000"/>
              </a:lnSpc>
              <a:buNone/>
              <a:defRPr sz="20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点击输入简介</a:t>
            </a:r>
            <a:endParaRPr lang="zh-CN" altLang="en-US" dirty="0"/>
          </a:p>
        </p:txBody>
      </p:sp>
      <p:sp>
        <p:nvSpPr>
          <p:cNvPr id="8" name="SmartArt 占位符 7"/>
          <p:cNvSpPr>
            <a:spLocks noGrp="1"/>
          </p:cNvSpPr>
          <p:nvPr>
            <p:ph type="pic" sz="quarter" idx="37" hasCustomPrompt="1"/>
          </p:nvPr>
        </p:nvSpPr>
        <p:spPr>
          <a:xfrm>
            <a:off x="8331654" y="7071178"/>
            <a:ext cx="447222" cy="447222"/>
          </a:xfrm>
          <a:prstGeom prst="diamond">
            <a:avLst/>
          </a:prstGeom>
          <a:solidFill>
            <a:schemeClr val="accent3"/>
          </a:solidFill>
        </p:spPr>
        <p:txBody>
          <a:bodyPr/>
          <a:lstStyle>
            <a:lvl1pPr marL="0" indent="0">
              <a:buNone/>
              <a:defRPr/>
            </a:lvl1pPr>
          </a:lstStyle>
          <a:p>
            <a:r>
              <a:rPr lang="en-US" altLang="zh-CN" dirty="0"/>
              <a:t> </a:t>
            </a:r>
            <a:endParaRPr lang="zh-CN" altLang="en-US" dirty="0"/>
          </a:p>
        </p:txBody>
      </p:sp>
      <p:sp>
        <p:nvSpPr>
          <p:cNvPr id="36" name="文本占位符 8"/>
          <p:cNvSpPr>
            <a:spLocks noGrp="1"/>
          </p:cNvSpPr>
          <p:nvPr>
            <p:ph type="body" sz="quarter" idx="38" hasCustomPrompt="1"/>
          </p:nvPr>
        </p:nvSpPr>
        <p:spPr>
          <a:xfrm>
            <a:off x="8891587" y="4407121"/>
            <a:ext cx="13578425" cy="1795057"/>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a:t>
            </a:r>
            <a:endParaRPr lang="en-US" altLang="zh-CN" dirty="0"/>
          </a:p>
        </p:txBody>
      </p:sp>
      <p:sp>
        <p:nvSpPr>
          <p:cNvPr id="39" name="文本占位符 8"/>
          <p:cNvSpPr>
            <a:spLocks noGrp="1"/>
          </p:cNvSpPr>
          <p:nvPr>
            <p:ph type="body" sz="quarter" idx="39" hasCustomPrompt="1"/>
          </p:nvPr>
        </p:nvSpPr>
        <p:spPr>
          <a:xfrm>
            <a:off x="8897937" y="3078512"/>
            <a:ext cx="13578425"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0" name="SmartArt 占位符 7"/>
          <p:cNvSpPr>
            <a:spLocks noGrp="1"/>
          </p:cNvSpPr>
          <p:nvPr>
            <p:ph type="pic" sz="quarter" idx="40" hasCustomPrompt="1"/>
          </p:nvPr>
        </p:nvSpPr>
        <p:spPr>
          <a:xfrm>
            <a:off x="8331654" y="3309946"/>
            <a:ext cx="447222" cy="447222"/>
          </a:xfrm>
          <a:prstGeom prst="diamond">
            <a:avLst/>
          </a:prstGeom>
          <a:solidFill>
            <a:schemeClr val="accent3"/>
          </a:solidFill>
        </p:spPr>
        <p:txBody>
          <a:bodyPr/>
          <a:lstStyle>
            <a:lvl1pPr marL="0" indent="0">
              <a:buNone/>
              <a:defRPr/>
            </a:lvl1pPr>
          </a:lstStyle>
          <a:p>
            <a:r>
              <a:rPr lang="en-US" altLang="zh-CN" dirty="0"/>
              <a:t> </a:t>
            </a:r>
            <a:endParaRPr lang="zh-CN" altLang="en-US" dirty="0"/>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人物介绍2">
    <p:bg>
      <p:bgPr>
        <a:solidFill>
          <a:srgbClr val="FFFFFF"/>
        </a:solidFill>
        <a:effectLst/>
      </p:bgPr>
    </p:bg>
    <p:spTree>
      <p:nvGrpSpPr>
        <p:cNvPr id="1" name=""/>
        <p:cNvGrpSpPr/>
        <p:nvPr/>
      </p:nvGrpSpPr>
      <p:grpSpPr>
        <a:xfrm>
          <a:off x="0" y="0"/>
          <a:ext cx="0" cy="0"/>
          <a:chOff x="0" y="0"/>
          <a:chExt cx="0" cy="0"/>
        </a:xfrm>
      </p:grpSpPr>
      <p:sp>
        <p:nvSpPr>
          <p:cNvPr id="4" name="SmartArt 占位符 3"/>
          <p:cNvSpPr>
            <a:spLocks noGrp="1"/>
          </p:cNvSpPr>
          <p:nvPr>
            <p:ph type="pic" sz="quarter" idx="40" hasCustomPrompt="1"/>
          </p:nvPr>
        </p:nvSpPr>
        <p:spPr>
          <a:xfrm>
            <a:off x="8412345" y="3078163"/>
            <a:ext cx="14441487" cy="9279300"/>
          </a:xfrm>
          <a:solidFill>
            <a:srgbClr val="FFFFFF"/>
          </a:solidFill>
        </p:spPr>
        <p:txBody>
          <a:body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32" name="文本占位符 8"/>
          <p:cNvSpPr>
            <a:spLocks noGrp="1"/>
          </p:cNvSpPr>
          <p:nvPr>
            <p:ph type="body" sz="quarter" idx="32" hasCustomPrompt="1"/>
          </p:nvPr>
        </p:nvSpPr>
        <p:spPr>
          <a:xfrm>
            <a:off x="9126719" y="8290086"/>
            <a:ext cx="12890909" cy="3252709"/>
          </a:xfrm>
        </p:spPr>
        <p:txBody>
          <a:bodyPr>
            <a:noAutofit/>
          </a:bodyPr>
          <a:lstStyle>
            <a:lvl1pPr marL="342900" marR="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sz="20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342900" marR="0" lvl="0" indent="-342900" algn="l" defTabSz="914400" rtl="0" eaLnBrk="1" fontAlgn="auto" latinLnBrk="0" hangingPunct="1">
              <a:lnSpc>
                <a:spcPct val="150000"/>
              </a:lnSpc>
              <a:spcBef>
                <a:spcPts val="0"/>
              </a:spcBef>
              <a:spcAft>
                <a:spcPts val="0"/>
              </a:spcAft>
              <a:buClrTx/>
              <a:buSzTx/>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endParaRPr lang="en-US" altLang="zh-CN" dirty="0"/>
          </a:p>
          <a:p>
            <a:pPr marL="342900" marR="0" lvl="0" indent="-342900" algn="l" defTabSz="914400" rtl="0" eaLnBrk="1" fontAlgn="auto" latinLnBrk="0" hangingPunct="1">
              <a:lnSpc>
                <a:spcPct val="150000"/>
              </a:lnSpc>
              <a:spcBef>
                <a:spcPts val="0"/>
              </a:spcBef>
              <a:spcAft>
                <a:spcPts val="0"/>
              </a:spcAft>
              <a:buClrTx/>
              <a:buSzTx/>
              <a:defRPr/>
            </a:pPr>
            <a:endParaRPr lang="en-US" altLang="zh-CN" dirty="0"/>
          </a:p>
        </p:txBody>
      </p:sp>
      <p:sp>
        <p:nvSpPr>
          <p:cNvPr id="33" name="文本占位符 8"/>
          <p:cNvSpPr>
            <a:spLocks noGrp="1"/>
          </p:cNvSpPr>
          <p:nvPr>
            <p:ph type="body" sz="quarter" idx="25" hasCustomPrompt="1"/>
          </p:nvPr>
        </p:nvSpPr>
        <p:spPr>
          <a:xfrm>
            <a:off x="9133069" y="7448286"/>
            <a:ext cx="12890909" cy="815673"/>
          </a:xfrm>
        </p:spPr>
        <p:txBody>
          <a:bodyPr>
            <a:noAutofit/>
          </a:bodyPr>
          <a:lstStyle>
            <a:lvl1pPr marL="0" indent="0">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 name="图片占位符 2"/>
          <p:cNvSpPr>
            <a:spLocks noGrp="1"/>
          </p:cNvSpPr>
          <p:nvPr>
            <p:ph type="pic" sz="quarter" idx="33"/>
          </p:nvPr>
        </p:nvSpPr>
        <p:spPr>
          <a:xfrm>
            <a:off x="1258888" y="3078513"/>
            <a:ext cx="6657203" cy="9278950"/>
          </a:xfrm>
          <a:prstGeom prst="rect">
            <a:avLst/>
          </a:prstGeom>
          <a:ln>
            <a:noFill/>
          </a:ln>
        </p:spPr>
        <p:txBody>
          <a:bodyPr/>
          <a:lstStyle/>
          <a:p>
            <a:endParaRPr lang="zh-CN" altLang="en-US"/>
          </a:p>
        </p:txBody>
      </p:sp>
      <p:sp>
        <p:nvSpPr>
          <p:cNvPr id="31" name="文本占位符 8"/>
          <p:cNvSpPr>
            <a:spLocks noGrp="1"/>
          </p:cNvSpPr>
          <p:nvPr>
            <p:ph type="body" sz="quarter" idx="34" hasCustomPrompt="1"/>
          </p:nvPr>
        </p:nvSpPr>
        <p:spPr>
          <a:xfrm>
            <a:off x="9133069" y="3661800"/>
            <a:ext cx="1916877" cy="919218"/>
          </a:xfrm>
        </p:spPr>
        <p:txBody>
          <a:bodyPr>
            <a:noAutofit/>
          </a:bodyPr>
          <a:lstStyle>
            <a:lvl1pPr marL="0" indent="0" algn="l">
              <a:lnSpc>
                <a:spcPct val="150000"/>
              </a:lnSpc>
              <a:buNone/>
              <a:defRPr sz="36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姓名</a:t>
            </a:r>
            <a:endParaRPr lang="zh-CN" altLang="en-US" dirty="0"/>
          </a:p>
        </p:txBody>
      </p:sp>
      <p:sp>
        <p:nvSpPr>
          <p:cNvPr id="34" name="文本占位符 8"/>
          <p:cNvSpPr>
            <a:spLocks noGrp="1"/>
          </p:cNvSpPr>
          <p:nvPr>
            <p:ph type="body" sz="quarter" idx="35" hasCustomPrompt="1"/>
          </p:nvPr>
        </p:nvSpPr>
        <p:spPr>
          <a:xfrm>
            <a:off x="11126002" y="3792430"/>
            <a:ext cx="1916877" cy="647963"/>
          </a:xfrm>
        </p:spPr>
        <p:txBody>
          <a:bodyPr>
            <a:noAutofit/>
          </a:bodyPr>
          <a:lstStyle>
            <a:lvl1pPr marL="0" indent="0" algn="l">
              <a:lnSpc>
                <a:spcPct val="150000"/>
              </a:lnSpc>
              <a:buNone/>
              <a:defRPr sz="2000" baseline="0">
                <a:solidFill>
                  <a:schemeClr val="tx1">
                    <a:lumMod val="50000"/>
                    <a:lumOff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职位</a:t>
            </a:r>
            <a:r>
              <a:rPr lang="en-US" altLang="zh-CN" dirty="0"/>
              <a:t>/</a:t>
            </a:r>
            <a:r>
              <a:rPr lang="zh-CN" altLang="en-US" dirty="0"/>
              <a:t>职业</a:t>
            </a:r>
            <a:endParaRPr lang="zh-CN" altLang="en-US" dirty="0"/>
          </a:p>
        </p:txBody>
      </p:sp>
      <p:sp>
        <p:nvSpPr>
          <p:cNvPr id="36" name="文本占位符 8"/>
          <p:cNvSpPr>
            <a:spLocks noGrp="1"/>
          </p:cNvSpPr>
          <p:nvPr>
            <p:ph type="body" sz="quarter" idx="38" hasCustomPrompt="1"/>
          </p:nvPr>
        </p:nvSpPr>
        <p:spPr>
          <a:xfrm>
            <a:off x="9126719" y="5736974"/>
            <a:ext cx="12890909" cy="1441611"/>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0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a:t>
            </a:r>
            <a:endParaRPr lang="en-US" altLang="zh-CN" dirty="0"/>
          </a:p>
        </p:txBody>
      </p:sp>
      <p:sp>
        <p:nvSpPr>
          <p:cNvPr id="39" name="文本占位符 8"/>
          <p:cNvSpPr>
            <a:spLocks noGrp="1"/>
          </p:cNvSpPr>
          <p:nvPr>
            <p:ph type="body" sz="quarter" idx="39" hasCustomPrompt="1"/>
          </p:nvPr>
        </p:nvSpPr>
        <p:spPr>
          <a:xfrm>
            <a:off x="9133069" y="4849739"/>
            <a:ext cx="12890909" cy="815673"/>
          </a:xfrm>
        </p:spPr>
        <p:txBody>
          <a:bodyPr>
            <a:noAutofit/>
          </a:bodyPr>
          <a:lstStyle>
            <a:lvl1pPr marL="0" indent="0">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18"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电脑展示1">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grpSp>
        <p:nvGrpSpPr>
          <p:cNvPr id="17" name="Group 117"/>
          <p:cNvGrpSpPr/>
          <p:nvPr userDrawn="1"/>
        </p:nvGrpSpPr>
        <p:grpSpPr>
          <a:xfrm>
            <a:off x="1332445" y="3924716"/>
            <a:ext cx="9006404" cy="7224902"/>
            <a:chOff x="12304060" y="1166421"/>
            <a:chExt cx="8305292" cy="6662472"/>
          </a:xfrm>
        </p:grpSpPr>
        <p:sp>
          <p:nvSpPr>
            <p:cNvPr id="18" name="Freeform 10"/>
            <p:cNvSpPr/>
            <p:nvPr/>
          </p:nvSpPr>
          <p:spPr bwMode="auto">
            <a:xfrm>
              <a:off x="15029635" y="6862944"/>
              <a:ext cx="2821081" cy="965949"/>
            </a:xfrm>
            <a:custGeom>
              <a:avLst/>
              <a:gdLst>
                <a:gd name="T0" fmla="*/ 790 w 861"/>
                <a:gd name="T1" fmla="*/ 274 h 295"/>
                <a:gd name="T2" fmla="*/ 738 w 861"/>
                <a:gd name="T3" fmla="*/ 224 h 295"/>
                <a:gd name="T4" fmla="*/ 714 w 861"/>
                <a:gd name="T5" fmla="*/ 0 h 295"/>
                <a:gd name="T6" fmla="*/ 431 w 861"/>
                <a:gd name="T7" fmla="*/ 4 h 295"/>
                <a:gd name="T8" fmla="*/ 147 w 861"/>
                <a:gd name="T9" fmla="*/ 0 h 295"/>
                <a:gd name="T10" fmla="*/ 124 w 861"/>
                <a:gd name="T11" fmla="*/ 224 h 295"/>
                <a:gd name="T12" fmla="*/ 72 w 861"/>
                <a:gd name="T13" fmla="*/ 274 h 295"/>
                <a:gd name="T14" fmla="*/ 0 w 861"/>
                <a:gd name="T15" fmla="*/ 291 h 295"/>
                <a:gd name="T16" fmla="*/ 0 w 861"/>
                <a:gd name="T17" fmla="*/ 295 h 295"/>
                <a:gd name="T18" fmla="*/ 379 w 861"/>
                <a:gd name="T19" fmla="*/ 295 h 295"/>
                <a:gd name="T20" fmla="*/ 482 w 861"/>
                <a:gd name="T21" fmla="*/ 295 h 295"/>
                <a:gd name="T22" fmla="*/ 861 w 861"/>
                <a:gd name="T23" fmla="*/ 295 h 295"/>
                <a:gd name="T24" fmla="*/ 861 w 861"/>
                <a:gd name="T25" fmla="*/ 291 h 295"/>
                <a:gd name="T26" fmla="*/ 790 w 861"/>
                <a:gd name="T27" fmla="*/ 27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1" h="295">
                  <a:moveTo>
                    <a:pt x="790" y="274"/>
                  </a:moveTo>
                  <a:cubicBezTo>
                    <a:pt x="760" y="268"/>
                    <a:pt x="744" y="271"/>
                    <a:pt x="738" y="224"/>
                  </a:cubicBezTo>
                  <a:cubicBezTo>
                    <a:pt x="731" y="177"/>
                    <a:pt x="714" y="0"/>
                    <a:pt x="714" y="0"/>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82" y="295"/>
                    <a:pt x="482" y="295"/>
                    <a:pt x="482" y="295"/>
                  </a:cubicBezTo>
                  <a:cubicBezTo>
                    <a:pt x="861" y="295"/>
                    <a:pt x="861" y="295"/>
                    <a:pt x="861" y="295"/>
                  </a:cubicBezTo>
                  <a:cubicBezTo>
                    <a:pt x="861" y="295"/>
                    <a:pt x="861" y="295"/>
                    <a:pt x="861" y="291"/>
                  </a:cubicBezTo>
                  <a:cubicBezTo>
                    <a:pt x="861" y="287"/>
                    <a:pt x="820" y="280"/>
                    <a:pt x="790" y="274"/>
                  </a:cubicBezTo>
                  <a:close/>
                </a:path>
              </a:pathLst>
            </a:custGeom>
            <a:solidFill>
              <a:srgbClr val="D2D3D5"/>
            </a:solid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19" name="Freeform 16"/>
            <p:cNvSpPr/>
            <p:nvPr/>
          </p:nvSpPr>
          <p:spPr bwMode="auto">
            <a:xfrm>
              <a:off x="15029635" y="6862944"/>
              <a:ext cx="2281109" cy="965949"/>
            </a:xfrm>
            <a:custGeom>
              <a:avLst/>
              <a:gdLst>
                <a:gd name="T0" fmla="*/ 696 w 696"/>
                <a:gd name="T1" fmla="*/ 10 h 295"/>
                <a:gd name="T2" fmla="*/ 573 w 696"/>
                <a:gd name="T3" fmla="*/ 2 h 295"/>
                <a:gd name="T4" fmla="*/ 431 w 696"/>
                <a:gd name="T5" fmla="*/ 4 h 295"/>
                <a:gd name="T6" fmla="*/ 147 w 696"/>
                <a:gd name="T7" fmla="*/ 0 h 295"/>
                <a:gd name="T8" fmla="*/ 124 w 696"/>
                <a:gd name="T9" fmla="*/ 224 h 295"/>
                <a:gd name="T10" fmla="*/ 72 w 696"/>
                <a:gd name="T11" fmla="*/ 274 h 295"/>
                <a:gd name="T12" fmla="*/ 0 w 696"/>
                <a:gd name="T13" fmla="*/ 291 h 295"/>
                <a:gd name="T14" fmla="*/ 0 w 696"/>
                <a:gd name="T15" fmla="*/ 295 h 295"/>
                <a:gd name="T16" fmla="*/ 379 w 696"/>
                <a:gd name="T17" fmla="*/ 295 h 295"/>
                <a:gd name="T18" fmla="*/ 432 w 696"/>
                <a:gd name="T19" fmla="*/ 295 h 295"/>
                <a:gd name="T20" fmla="*/ 696 w 696"/>
                <a:gd name="T21" fmla="*/ 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295">
                  <a:moveTo>
                    <a:pt x="696" y="10"/>
                  </a:moveTo>
                  <a:cubicBezTo>
                    <a:pt x="573" y="2"/>
                    <a:pt x="573" y="2"/>
                    <a:pt x="573" y="2"/>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32" y="295"/>
                    <a:pt x="432" y="295"/>
                    <a:pt x="432" y="295"/>
                  </a:cubicBezTo>
                  <a:lnTo>
                    <a:pt x="696" y="10"/>
                  </a:lnTo>
                  <a:close/>
                </a:path>
              </a:pathLst>
            </a:custGeom>
            <a:solidFill>
              <a:srgbClr val="A8A9AA"/>
            </a:solid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0" name="Freeform 5"/>
            <p:cNvSpPr/>
            <p:nvPr/>
          </p:nvSpPr>
          <p:spPr bwMode="auto">
            <a:xfrm>
              <a:off x="12304060" y="1166421"/>
              <a:ext cx="8305292" cy="5020727"/>
            </a:xfrm>
            <a:custGeom>
              <a:avLst/>
              <a:gdLst>
                <a:gd name="T0" fmla="*/ 2537 w 2537"/>
                <a:gd name="T1" fmla="*/ 1533 h 1533"/>
                <a:gd name="T2" fmla="*/ 2537 w 2537"/>
                <a:gd name="T3" fmla="*/ 71 h 1533"/>
                <a:gd name="T4" fmla="*/ 2467 w 2537"/>
                <a:gd name="T5" fmla="*/ 0 h 1533"/>
                <a:gd name="T6" fmla="*/ 71 w 2537"/>
                <a:gd name="T7" fmla="*/ 0 h 1533"/>
                <a:gd name="T8" fmla="*/ 0 w 2537"/>
                <a:gd name="T9" fmla="*/ 71 h 1533"/>
                <a:gd name="T10" fmla="*/ 0 w 2537"/>
                <a:gd name="T11" fmla="*/ 1533 h 1533"/>
                <a:gd name="T12" fmla="*/ 2537 w 2537"/>
                <a:gd name="T13" fmla="*/ 1533 h 1533"/>
              </a:gdLst>
              <a:ahLst/>
              <a:cxnLst>
                <a:cxn ang="0">
                  <a:pos x="T0" y="T1"/>
                </a:cxn>
                <a:cxn ang="0">
                  <a:pos x="T2" y="T3"/>
                </a:cxn>
                <a:cxn ang="0">
                  <a:pos x="T4" y="T5"/>
                </a:cxn>
                <a:cxn ang="0">
                  <a:pos x="T6" y="T7"/>
                </a:cxn>
                <a:cxn ang="0">
                  <a:pos x="T8" y="T9"/>
                </a:cxn>
                <a:cxn ang="0">
                  <a:pos x="T10" y="T11"/>
                </a:cxn>
                <a:cxn ang="0">
                  <a:pos x="T12" y="T13"/>
                </a:cxn>
              </a:cxnLst>
              <a:rect l="0" t="0" r="r" b="b"/>
              <a:pathLst>
                <a:path w="2537" h="1533">
                  <a:moveTo>
                    <a:pt x="2537" y="1533"/>
                  </a:moveTo>
                  <a:cubicBezTo>
                    <a:pt x="2537" y="71"/>
                    <a:pt x="2537" y="71"/>
                    <a:pt x="2537" y="71"/>
                  </a:cubicBezTo>
                  <a:cubicBezTo>
                    <a:pt x="2537" y="32"/>
                    <a:pt x="2506" y="0"/>
                    <a:pt x="2467" y="0"/>
                  </a:cubicBezTo>
                  <a:cubicBezTo>
                    <a:pt x="71" y="0"/>
                    <a:pt x="71" y="0"/>
                    <a:pt x="71" y="0"/>
                  </a:cubicBezTo>
                  <a:cubicBezTo>
                    <a:pt x="32" y="0"/>
                    <a:pt x="0" y="32"/>
                    <a:pt x="0" y="71"/>
                  </a:cubicBezTo>
                  <a:cubicBezTo>
                    <a:pt x="0" y="1533"/>
                    <a:pt x="0" y="1533"/>
                    <a:pt x="0" y="1533"/>
                  </a:cubicBezTo>
                  <a:lnTo>
                    <a:pt x="2537" y="1533"/>
                  </a:lnTo>
                  <a:close/>
                </a:path>
              </a:pathLst>
            </a:custGeom>
            <a:solidFill>
              <a:schemeClr val="bg1">
                <a:lumMod val="85000"/>
              </a:schemeClr>
            </a:solid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1" name="Freeform 7"/>
            <p:cNvSpPr>
              <a:spLocks noEditPoints="1"/>
            </p:cNvSpPr>
            <p:nvPr/>
          </p:nvSpPr>
          <p:spPr bwMode="auto">
            <a:xfrm>
              <a:off x="12627309" y="1507993"/>
              <a:ext cx="7658794" cy="4333911"/>
            </a:xfrm>
            <a:custGeom>
              <a:avLst/>
              <a:gdLst>
                <a:gd name="T0" fmla="*/ 2075 w 2085"/>
                <a:gd name="T1" fmla="*/ 10 h 1180"/>
                <a:gd name="T2" fmla="*/ 2075 w 2085"/>
                <a:gd name="T3" fmla="*/ 1170 h 1180"/>
                <a:gd name="T4" fmla="*/ 10 w 2085"/>
                <a:gd name="T5" fmla="*/ 1170 h 1180"/>
                <a:gd name="T6" fmla="*/ 10 w 2085"/>
                <a:gd name="T7" fmla="*/ 10 h 1180"/>
                <a:gd name="T8" fmla="*/ 2075 w 2085"/>
                <a:gd name="T9" fmla="*/ 10 h 1180"/>
                <a:gd name="T10" fmla="*/ 2085 w 2085"/>
                <a:gd name="T11" fmla="*/ 0 h 1180"/>
                <a:gd name="T12" fmla="*/ 2075 w 2085"/>
                <a:gd name="T13" fmla="*/ 0 h 1180"/>
                <a:gd name="T14" fmla="*/ 10 w 2085"/>
                <a:gd name="T15" fmla="*/ 0 h 1180"/>
                <a:gd name="T16" fmla="*/ 0 w 2085"/>
                <a:gd name="T17" fmla="*/ 0 h 1180"/>
                <a:gd name="T18" fmla="*/ 0 w 2085"/>
                <a:gd name="T19" fmla="*/ 10 h 1180"/>
                <a:gd name="T20" fmla="*/ 0 w 2085"/>
                <a:gd name="T21" fmla="*/ 1170 h 1180"/>
                <a:gd name="T22" fmla="*/ 0 w 2085"/>
                <a:gd name="T23" fmla="*/ 1180 h 1180"/>
                <a:gd name="T24" fmla="*/ 10 w 2085"/>
                <a:gd name="T25" fmla="*/ 1180 h 1180"/>
                <a:gd name="T26" fmla="*/ 2075 w 2085"/>
                <a:gd name="T27" fmla="*/ 1180 h 1180"/>
                <a:gd name="T28" fmla="*/ 2085 w 2085"/>
                <a:gd name="T29" fmla="*/ 1180 h 1180"/>
                <a:gd name="T30" fmla="*/ 2085 w 2085"/>
                <a:gd name="T31" fmla="*/ 1170 h 1180"/>
                <a:gd name="T32" fmla="*/ 2085 w 2085"/>
                <a:gd name="T33" fmla="*/ 10 h 1180"/>
                <a:gd name="T34" fmla="*/ 2085 w 2085"/>
                <a:gd name="T35" fmla="*/ 0 h 1180"/>
                <a:gd name="T36" fmla="*/ 2085 w 2085"/>
                <a:gd name="T37" fmla="*/ 0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85" h="1180">
                  <a:moveTo>
                    <a:pt x="2075" y="10"/>
                  </a:moveTo>
                  <a:lnTo>
                    <a:pt x="2075" y="1170"/>
                  </a:lnTo>
                  <a:lnTo>
                    <a:pt x="10" y="1170"/>
                  </a:lnTo>
                  <a:lnTo>
                    <a:pt x="10" y="10"/>
                  </a:lnTo>
                  <a:lnTo>
                    <a:pt x="2075" y="10"/>
                  </a:lnTo>
                  <a:moveTo>
                    <a:pt x="2085" y="0"/>
                  </a:moveTo>
                  <a:lnTo>
                    <a:pt x="2075" y="0"/>
                  </a:lnTo>
                  <a:lnTo>
                    <a:pt x="10" y="0"/>
                  </a:lnTo>
                  <a:lnTo>
                    <a:pt x="0" y="0"/>
                  </a:lnTo>
                  <a:lnTo>
                    <a:pt x="0" y="10"/>
                  </a:lnTo>
                  <a:lnTo>
                    <a:pt x="0" y="1170"/>
                  </a:lnTo>
                  <a:lnTo>
                    <a:pt x="0" y="1180"/>
                  </a:lnTo>
                  <a:lnTo>
                    <a:pt x="10" y="1180"/>
                  </a:lnTo>
                  <a:lnTo>
                    <a:pt x="2075" y="1180"/>
                  </a:lnTo>
                  <a:lnTo>
                    <a:pt x="2085" y="1180"/>
                  </a:lnTo>
                  <a:lnTo>
                    <a:pt x="2085" y="1170"/>
                  </a:lnTo>
                  <a:lnTo>
                    <a:pt x="2085" y="10"/>
                  </a:lnTo>
                  <a:lnTo>
                    <a:pt x="2085" y="0"/>
                  </a:lnTo>
                  <a:lnTo>
                    <a:pt x="2085" y="0"/>
                  </a:lnTo>
                </a:path>
              </a:pathLst>
            </a:custGeom>
            <a:no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2" name="Rectangle 8"/>
            <p:cNvSpPr>
              <a:spLocks noChangeArrowheads="1"/>
            </p:cNvSpPr>
            <p:nvPr/>
          </p:nvSpPr>
          <p:spPr bwMode="auto">
            <a:xfrm>
              <a:off x="12661894" y="1630076"/>
              <a:ext cx="7585329" cy="4260455"/>
            </a:xfrm>
            <a:prstGeom prst="rect">
              <a:avLst/>
            </a:prstGeom>
            <a:solidFill>
              <a:schemeClr val="bg1">
                <a:lumMod val="95000"/>
              </a:schemeClr>
            </a:solidFill>
            <a:ln>
              <a:noFill/>
            </a:ln>
          </p:spPr>
          <p:txBody>
            <a:bodyPr vert="horz" wrap="square" lIns="91404" tIns="45702" rIns="91404" bIns="45702" numCol="1" anchor="t" anchorCtr="0" compatLnSpc="1"/>
            <a:lstStyle/>
            <a:p>
              <a:endParaRPr lang="id-ID" sz="3600" dirty="0">
                <a:latin typeface="Source Sans Pro Regular" charset="0"/>
              </a:endParaRPr>
            </a:p>
          </p:txBody>
        </p:sp>
        <p:grpSp>
          <p:nvGrpSpPr>
            <p:cNvPr id="23" name="Group 121"/>
            <p:cNvGrpSpPr/>
            <p:nvPr/>
          </p:nvGrpSpPr>
          <p:grpSpPr>
            <a:xfrm>
              <a:off x="16399771" y="1298642"/>
              <a:ext cx="113873" cy="121204"/>
              <a:chOff x="16399771" y="1298642"/>
              <a:chExt cx="113873" cy="121204"/>
            </a:xfrm>
            <a:solidFill>
              <a:schemeClr val="bg1">
                <a:lumMod val="65000"/>
              </a:schemeClr>
            </a:solidFill>
          </p:grpSpPr>
          <p:sp>
            <p:nvSpPr>
              <p:cNvPr id="25" name="Oval 11"/>
              <p:cNvSpPr>
                <a:spLocks noChangeArrowheads="1"/>
              </p:cNvSpPr>
              <p:nvPr/>
            </p:nvSpPr>
            <p:spPr bwMode="auto">
              <a:xfrm>
                <a:off x="16399771" y="1305988"/>
                <a:ext cx="113873" cy="113858"/>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6" name="Oval 12"/>
              <p:cNvSpPr>
                <a:spLocks noChangeArrowheads="1"/>
              </p:cNvSpPr>
              <p:nvPr/>
            </p:nvSpPr>
            <p:spPr bwMode="auto">
              <a:xfrm>
                <a:off x="16399771" y="1298642"/>
                <a:ext cx="113873" cy="113858"/>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7" name="Oval 13"/>
              <p:cNvSpPr>
                <a:spLocks noChangeArrowheads="1"/>
              </p:cNvSpPr>
              <p:nvPr/>
            </p:nvSpPr>
            <p:spPr bwMode="auto">
              <a:xfrm>
                <a:off x="16418136" y="1317007"/>
                <a:ext cx="77140" cy="73456"/>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8" name="Oval 14"/>
              <p:cNvSpPr>
                <a:spLocks noChangeArrowheads="1"/>
              </p:cNvSpPr>
              <p:nvPr/>
            </p:nvSpPr>
            <p:spPr bwMode="auto">
              <a:xfrm>
                <a:off x="16440176" y="1331698"/>
                <a:ext cx="36733" cy="44074"/>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9" name="Oval 15"/>
              <p:cNvSpPr>
                <a:spLocks noChangeArrowheads="1"/>
              </p:cNvSpPr>
              <p:nvPr/>
            </p:nvSpPr>
            <p:spPr bwMode="auto">
              <a:xfrm>
                <a:off x="16451197" y="1350061"/>
                <a:ext cx="11021" cy="11020"/>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grpSp>
        <p:sp>
          <p:nvSpPr>
            <p:cNvPr id="24" name="Freeform 17"/>
            <p:cNvSpPr/>
            <p:nvPr/>
          </p:nvSpPr>
          <p:spPr bwMode="auto">
            <a:xfrm>
              <a:off x="12304060" y="6187148"/>
              <a:ext cx="8305292" cy="789654"/>
            </a:xfrm>
            <a:custGeom>
              <a:avLst/>
              <a:gdLst>
                <a:gd name="T0" fmla="*/ 0 w 2537"/>
                <a:gd name="T1" fmla="*/ 0 h 241"/>
                <a:gd name="T2" fmla="*/ 0 w 2537"/>
                <a:gd name="T3" fmla="*/ 170 h 241"/>
                <a:gd name="T4" fmla="*/ 71 w 2537"/>
                <a:gd name="T5" fmla="*/ 241 h 241"/>
                <a:gd name="T6" fmla="*/ 2467 w 2537"/>
                <a:gd name="T7" fmla="*/ 241 h 241"/>
                <a:gd name="T8" fmla="*/ 2537 w 2537"/>
                <a:gd name="T9" fmla="*/ 170 h 241"/>
                <a:gd name="T10" fmla="*/ 2537 w 2537"/>
                <a:gd name="T11" fmla="*/ 0 h 241"/>
                <a:gd name="T12" fmla="*/ 0 w 2537"/>
                <a:gd name="T13" fmla="*/ 0 h 241"/>
              </a:gdLst>
              <a:ahLst/>
              <a:cxnLst>
                <a:cxn ang="0">
                  <a:pos x="T0" y="T1"/>
                </a:cxn>
                <a:cxn ang="0">
                  <a:pos x="T2" y="T3"/>
                </a:cxn>
                <a:cxn ang="0">
                  <a:pos x="T4" y="T5"/>
                </a:cxn>
                <a:cxn ang="0">
                  <a:pos x="T6" y="T7"/>
                </a:cxn>
                <a:cxn ang="0">
                  <a:pos x="T8" y="T9"/>
                </a:cxn>
                <a:cxn ang="0">
                  <a:pos x="T10" y="T11"/>
                </a:cxn>
                <a:cxn ang="0">
                  <a:pos x="T12" y="T13"/>
                </a:cxn>
              </a:cxnLst>
              <a:rect l="0" t="0" r="r" b="b"/>
              <a:pathLst>
                <a:path w="2537" h="241">
                  <a:moveTo>
                    <a:pt x="0" y="0"/>
                  </a:moveTo>
                  <a:cubicBezTo>
                    <a:pt x="0" y="170"/>
                    <a:pt x="0" y="170"/>
                    <a:pt x="0" y="170"/>
                  </a:cubicBezTo>
                  <a:cubicBezTo>
                    <a:pt x="0" y="209"/>
                    <a:pt x="32" y="241"/>
                    <a:pt x="71" y="241"/>
                  </a:cubicBezTo>
                  <a:cubicBezTo>
                    <a:pt x="2467" y="241"/>
                    <a:pt x="2467" y="241"/>
                    <a:pt x="2467" y="241"/>
                  </a:cubicBezTo>
                  <a:cubicBezTo>
                    <a:pt x="2506" y="241"/>
                    <a:pt x="2537" y="209"/>
                    <a:pt x="2537" y="170"/>
                  </a:cubicBezTo>
                  <a:cubicBezTo>
                    <a:pt x="2537" y="0"/>
                    <a:pt x="2537" y="0"/>
                    <a:pt x="2537" y="0"/>
                  </a:cubicBezTo>
                  <a:lnTo>
                    <a:pt x="0" y="0"/>
                  </a:lnTo>
                  <a:close/>
                </a:path>
              </a:pathLst>
            </a:custGeom>
            <a:solidFill>
              <a:srgbClr val="D2D3D5"/>
            </a:solidFill>
            <a:ln>
              <a:noFill/>
            </a:ln>
          </p:spPr>
          <p:txBody>
            <a:bodyPr vert="horz" wrap="square" lIns="91404" tIns="45702" rIns="91404" bIns="45702" numCol="1" anchor="t" anchorCtr="0" compatLnSpc="1"/>
            <a:lstStyle/>
            <a:p>
              <a:endParaRPr lang="id-ID" sz="3600" dirty="0">
                <a:latin typeface="Source Sans Pro Regular" charset="0"/>
              </a:endParaRPr>
            </a:p>
          </p:txBody>
        </p:sp>
      </p:grpSp>
      <p:sp>
        <p:nvSpPr>
          <p:cNvPr id="30" name="图片占位符 15"/>
          <p:cNvSpPr>
            <a:spLocks noGrp="1"/>
          </p:cNvSpPr>
          <p:nvPr>
            <p:ph type="pic" sz="quarter" idx="37" hasCustomPrompt="1"/>
          </p:nvPr>
        </p:nvSpPr>
        <p:spPr>
          <a:xfrm>
            <a:off x="1721920" y="4428183"/>
            <a:ext cx="8224230" cy="4619442"/>
          </a:xfrm>
        </p:spPr>
        <p:txBody>
          <a:bodyPr>
            <a:normAutofit/>
          </a:bodyPr>
          <a:lstStyle>
            <a:lvl1pPr marR="0" algn="ctr" rtl="0">
              <a:lnSpc>
                <a:spcPct val="300000"/>
              </a:lnSpc>
              <a:spcBef>
                <a:spcPts val="0"/>
              </a:spcBef>
              <a:spcAft>
                <a:spcPts val="0"/>
              </a:spcAft>
              <a:buNone/>
              <a:defRPr lang="zh-CN" altLang="en-US" sz="3400" b="0" i="0" u="none" strike="noStrike" cap="none" dirty="0">
                <a:solidFill>
                  <a:srgbClr val="000000"/>
                </a:solidFill>
                <a:latin typeface="+mn-lt"/>
                <a:ea typeface="+mj-ea"/>
                <a:cs typeface="Arial" panose="020B0604020202020204"/>
                <a:sym typeface="Arial" panose="020B0604020202020204"/>
              </a:defRPr>
            </a:lvl1pPr>
          </a:lstStyle>
          <a:p>
            <a:r>
              <a:rPr lang="zh-CN" altLang="en-US" dirty="0"/>
              <a:t>替换图片</a:t>
            </a:r>
            <a:endParaRPr lang="zh-CN" altLang="en-US" dirty="0"/>
          </a:p>
        </p:txBody>
      </p:sp>
      <p:sp>
        <p:nvSpPr>
          <p:cNvPr id="32" name="文本占位符 8"/>
          <p:cNvSpPr>
            <a:spLocks noGrp="1"/>
          </p:cNvSpPr>
          <p:nvPr>
            <p:ph type="body" sz="quarter" idx="32" hasCustomPrompt="1"/>
          </p:nvPr>
        </p:nvSpPr>
        <p:spPr>
          <a:xfrm>
            <a:off x="12053887" y="5541568"/>
            <a:ext cx="9144153" cy="6011488"/>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33" name="文本占位符 8"/>
          <p:cNvSpPr>
            <a:spLocks noGrp="1"/>
          </p:cNvSpPr>
          <p:nvPr>
            <p:ph type="body" sz="quarter" idx="25" hasCustomPrompt="1"/>
          </p:nvPr>
        </p:nvSpPr>
        <p:spPr>
          <a:xfrm>
            <a:off x="12060237" y="4212959"/>
            <a:ext cx="9144153"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ipad展示">
    <p:bg>
      <p:bgPr>
        <a:solidFill>
          <a:srgbClr val="FFFFFF"/>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extLst>
              <a:ext uri="{28A0092B-C50C-407E-A947-70E740481C1C}">
                <a14:useLocalDpi xmlns:a14="http://schemas.microsoft.com/office/drawing/2010/main" val="0"/>
              </a:ext>
            </a:extLst>
          </a:blip>
          <a:srcRect l="23728" t="33942" r="24772" b="6314"/>
          <a:stretch>
            <a:fillRect/>
          </a:stretch>
        </p:blipFill>
        <p:spPr>
          <a:xfrm>
            <a:off x="2916085" y="2083205"/>
            <a:ext cx="5133803" cy="10588469"/>
          </a:xfrm>
          <a:prstGeom prst="rect">
            <a:avLst/>
          </a:prstGeom>
        </p:spPr>
      </p:pic>
      <p:sp>
        <p:nvSpPr>
          <p:cNvPr id="6" name="灯片编号占位符 5"/>
          <p:cNvSpPr>
            <a:spLocks noGrp="1"/>
          </p:cNvSpPr>
          <p:nvPr>
            <p:ph type="sldNum" sz="quarter" idx="12"/>
            <p:custDataLst>
              <p:tags r:id="rId3"/>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4"/>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0" name="图片占位符 15"/>
          <p:cNvSpPr>
            <a:spLocks noGrp="1"/>
          </p:cNvSpPr>
          <p:nvPr>
            <p:ph type="pic" sz="quarter" idx="37" hasCustomPrompt="1"/>
          </p:nvPr>
        </p:nvSpPr>
        <p:spPr>
          <a:xfrm>
            <a:off x="3124200" y="2362201"/>
            <a:ext cx="4648201" cy="10091056"/>
          </a:xfrm>
          <a:prstGeom prst="roundRect">
            <a:avLst>
              <a:gd name="adj" fmla="val 7809"/>
            </a:avLst>
          </a:prstGeom>
        </p:spPr>
        <p:txBody>
          <a:bodyPr>
            <a:normAutofit/>
          </a:bodyPr>
          <a:lstStyle>
            <a:lvl1pPr marR="0" algn="ctr" rtl="0">
              <a:lnSpc>
                <a:spcPct val="300000"/>
              </a:lnSpc>
              <a:spcBef>
                <a:spcPts val="0"/>
              </a:spcBef>
              <a:spcAft>
                <a:spcPts val="0"/>
              </a:spcAft>
              <a:buNone/>
              <a:defRPr lang="zh-CN" altLang="en-US" sz="3400" b="0" i="0" u="none" strike="noStrike" cap="none" dirty="0">
                <a:solidFill>
                  <a:srgbClr val="000000"/>
                </a:solidFill>
                <a:latin typeface="+mn-lt"/>
                <a:ea typeface="+mj-ea"/>
                <a:cs typeface="Arial" panose="020B0604020202020204"/>
                <a:sym typeface="Arial" panose="020B0604020202020204"/>
              </a:defRPr>
            </a:lvl1pPr>
          </a:lstStyle>
          <a:p>
            <a:r>
              <a:rPr lang="zh-CN" altLang="en-US" dirty="0"/>
              <a:t>替换图片</a:t>
            </a:r>
            <a:endParaRPr lang="zh-CN" altLang="en-US" dirty="0"/>
          </a:p>
        </p:txBody>
      </p:sp>
      <p:sp>
        <p:nvSpPr>
          <p:cNvPr id="31" name="SmartArt 占位符 3"/>
          <p:cNvSpPr>
            <a:spLocks noGrp="1"/>
          </p:cNvSpPr>
          <p:nvPr>
            <p:ph type="pic" sz="quarter" idx="40" hasCustomPrompt="1"/>
          </p:nvPr>
        </p:nvSpPr>
        <p:spPr>
          <a:xfrm>
            <a:off x="10087825" y="3795840"/>
            <a:ext cx="1568405" cy="1566590"/>
          </a:xfrm>
          <a:prstGeom prst="ellipse">
            <a:avLst/>
          </a:prstGeom>
          <a:solidFill>
            <a:schemeClr val="bg1"/>
          </a:solidFill>
          <a:ln>
            <a:solidFill>
              <a:schemeClr val="accent3"/>
            </a:solidFill>
          </a:ln>
        </p:spPr>
        <p:txBody>
          <a:bodyPr/>
          <a:lstStyle>
            <a:lvl1pPr marL="0" indent="0">
              <a:buNone/>
              <a:defRPr/>
            </a:lvl1pPr>
          </a:lstStyle>
          <a:p>
            <a:r>
              <a:rPr lang="en-US" altLang="zh-CN" dirty="0"/>
              <a:t> </a:t>
            </a:r>
            <a:endParaRPr lang="zh-CN" altLang="en-US" dirty="0"/>
          </a:p>
        </p:txBody>
      </p:sp>
      <p:sp>
        <p:nvSpPr>
          <p:cNvPr id="34" name="图片占位符 2"/>
          <p:cNvSpPr>
            <a:spLocks noGrp="1"/>
          </p:cNvSpPr>
          <p:nvPr>
            <p:ph type="pic" sz="quarter" idx="38" hasCustomPrompt="1"/>
          </p:nvPr>
        </p:nvSpPr>
        <p:spPr>
          <a:xfrm>
            <a:off x="10287208" y="4192367"/>
            <a:ext cx="1202768" cy="873624"/>
          </a:xfrm>
        </p:spPr>
        <p:txBody>
          <a:bodyPr/>
          <a:lstStyle>
            <a:lvl1pPr marL="0" indent="0" algn="ctr">
              <a:buNone/>
              <a:defRPr/>
            </a:lvl1pPr>
          </a:lstStyle>
          <a:p>
            <a:r>
              <a:rPr lang="zh-CN" altLang="en-US" dirty="0"/>
              <a:t>图标</a:t>
            </a:r>
            <a:endParaRPr lang="zh-CN" altLang="en-US" dirty="0"/>
          </a:p>
        </p:txBody>
      </p:sp>
      <p:sp>
        <p:nvSpPr>
          <p:cNvPr id="35" name="文本占位符 8"/>
          <p:cNvSpPr>
            <a:spLocks noGrp="1"/>
          </p:cNvSpPr>
          <p:nvPr>
            <p:ph type="body" sz="quarter" idx="36" hasCustomPrompt="1"/>
          </p:nvPr>
        </p:nvSpPr>
        <p:spPr>
          <a:xfrm>
            <a:off x="11913003" y="4661814"/>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36" name="文本占位符 8"/>
          <p:cNvSpPr>
            <a:spLocks noGrp="1"/>
          </p:cNvSpPr>
          <p:nvPr>
            <p:ph type="body" sz="quarter" idx="25" hasCustomPrompt="1"/>
          </p:nvPr>
        </p:nvSpPr>
        <p:spPr>
          <a:xfrm>
            <a:off x="11935490" y="3768131"/>
            <a:ext cx="6424900" cy="919218"/>
          </a:xfrm>
        </p:spPr>
        <p:txBody>
          <a:bodyPr>
            <a:noAutofit/>
          </a:bodyPr>
          <a:lstStyle>
            <a:lvl1pPr marL="0" indent="0">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9" name="SmartArt 占位符 3"/>
          <p:cNvSpPr>
            <a:spLocks noGrp="1"/>
          </p:cNvSpPr>
          <p:nvPr>
            <p:ph type="pic" sz="quarter" idx="41" hasCustomPrompt="1"/>
          </p:nvPr>
        </p:nvSpPr>
        <p:spPr>
          <a:xfrm>
            <a:off x="10082659" y="6812939"/>
            <a:ext cx="1568405" cy="1566590"/>
          </a:xfrm>
          <a:prstGeom prst="ellipse">
            <a:avLst/>
          </a:prstGeom>
          <a:solidFill>
            <a:schemeClr val="bg1"/>
          </a:solidFill>
          <a:ln>
            <a:solidFill>
              <a:schemeClr val="accent3"/>
            </a:solidFill>
          </a:ln>
        </p:spPr>
        <p:txBody>
          <a:bodyPr/>
          <a:lstStyle>
            <a:lvl1pPr marL="0" indent="0">
              <a:buNone/>
              <a:defRPr/>
            </a:lvl1pPr>
          </a:lstStyle>
          <a:p>
            <a:r>
              <a:rPr lang="en-US" altLang="zh-CN" dirty="0"/>
              <a:t> </a:t>
            </a:r>
            <a:endParaRPr lang="zh-CN" altLang="en-US" dirty="0"/>
          </a:p>
        </p:txBody>
      </p:sp>
      <p:sp>
        <p:nvSpPr>
          <p:cNvPr id="40" name="图片占位符 2"/>
          <p:cNvSpPr>
            <a:spLocks noGrp="1"/>
          </p:cNvSpPr>
          <p:nvPr>
            <p:ph type="pic" sz="quarter" idx="42" hasCustomPrompt="1"/>
          </p:nvPr>
        </p:nvSpPr>
        <p:spPr>
          <a:xfrm>
            <a:off x="10282042" y="7209466"/>
            <a:ext cx="1202768" cy="873624"/>
          </a:xfrm>
        </p:spPr>
        <p:txBody>
          <a:bodyPr/>
          <a:lstStyle>
            <a:lvl1pPr marL="0" indent="0" algn="ctr">
              <a:buNone/>
              <a:defRPr/>
            </a:lvl1pPr>
          </a:lstStyle>
          <a:p>
            <a:r>
              <a:rPr lang="zh-CN" altLang="en-US" dirty="0"/>
              <a:t>图标</a:t>
            </a:r>
            <a:endParaRPr lang="zh-CN" altLang="en-US" dirty="0"/>
          </a:p>
        </p:txBody>
      </p:sp>
      <p:sp>
        <p:nvSpPr>
          <p:cNvPr id="41" name="文本占位符 8"/>
          <p:cNvSpPr>
            <a:spLocks noGrp="1"/>
          </p:cNvSpPr>
          <p:nvPr>
            <p:ph type="body" sz="quarter" idx="43" hasCustomPrompt="1"/>
          </p:nvPr>
        </p:nvSpPr>
        <p:spPr>
          <a:xfrm>
            <a:off x="11907837" y="7678913"/>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42" name="文本占位符 8"/>
          <p:cNvSpPr>
            <a:spLocks noGrp="1"/>
          </p:cNvSpPr>
          <p:nvPr>
            <p:ph type="body" sz="quarter" idx="44" hasCustomPrompt="1"/>
          </p:nvPr>
        </p:nvSpPr>
        <p:spPr>
          <a:xfrm>
            <a:off x="11930324" y="6785230"/>
            <a:ext cx="6424900" cy="919218"/>
          </a:xfrm>
        </p:spPr>
        <p:txBody>
          <a:bodyPr>
            <a:noAutofit/>
          </a:bodyPr>
          <a:lstStyle>
            <a:lvl1pPr marL="0" indent="0">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3" name="SmartArt 占位符 3"/>
          <p:cNvSpPr>
            <a:spLocks noGrp="1"/>
          </p:cNvSpPr>
          <p:nvPr>
            <p:ph type="pic" sz="quarter" idx="45" hasCustomPrompt="1"/>
          </p:nvPr>
        </p:nvSpPr>
        <p:spPr>
          <a:xfrm>
            <a:off x="10082659" y="9790989"/>
            <a:ext cx="1568405" cy="1566590"/>
          </a:xfrm>
          <a:prstGeom prst="ellipse">
            <a:avLst/>
          </a:prstGeom>
          <a:solidFill>
            <a:schemeClr val="bg1"/>
          </a:solidFill>
          <a:ln>
            <a:solidFill>
              <a:schemeClr val="accent3"/>
            </a:solidFill>
          </a:ln>
        </p:spPr>
        <p:txBody>
          <a:bodyPr/>
          <a:lstStyle>
            <a:lvl1pPr marL="0" indent="0">
              <a:buNone/>
              <a:defRPr/>
            </a:lvl1pPr>
          </a:lstStyle>
          <a:p>
            <a:r>
              <a:rPr lang="en-US" altLang="zh-CN" dirty="0"/>
              <a:t> </a:t>
            </a:r>
            <a:endParaRPr lang="zh-CN" altLang="en-US" dirty="0"/>
          </a:p>
        </p:txBody>
      </p:sp>
      <p:sp>
        <p:nvSpPr>
          <p:cNvPr id="44" name="图片占位符 2"/>
          <p:cNvSpPr>
            <a:spLocks noGrp="1"/>
          </p:cNvSpPr>
          <p:nvPr>
            <p:ph type="pic" sz="quarter" idx="46" hasCustomPrompt="1"/>
          </p:nvPr>
        </p:nvSpPr>
        <p:spPr>
          <a:xfrm>
            <a:off x="10282042" y="10187516"/>
            <a:ext cx="1202768" cy="873624"/>
          </a:xfrm>
        </p:spPr>
        <p:txBody>
          <a:bodyPr/>
          <a:lstStyle>
            <a:lvl1pPr marL="0" indent="0" algn="ctr">
              <a:buNone/>
              <a:defRPr/>
            </a:lvl1pPr>
          </a:lstStyle>
          <a:p>
            <a:r>
              <a:rPr lang="zh-CN" altLang="en-US" dirty="0"/>
              <a:t>图标</a:t>
            </a:r>
            <a:endParaRPr lang="zh-CN" altLang="en-US" dirty="0"/>
          </a:p>
        </p:txBody>
      </p:sp>
      <p:sp>
        <p:nvSpPr>
          <p:cNvPr id="45" name="文本占位符 8"/>
          <p:cNvSpPr>
            <a:spLocks noGrp="1"/>
          </p:cNvSpPr>
          <p:nvPr>
            <p:ph type="body" sz="quarter" idx="47" hasCustomPrompt="1"/>
          </p:nvPr>
        </p:nvSpPr>
        <p:spPr>
          <a:xfrm>
            <a:off x="11907837" y="10656963"/>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46" name="文本占位符 8"/>
          <p:cNvSpPr>
            <a:spLocks noGrp="1"/>
          </p:cNvSpPr>
          <p:nvPr>
            <p:ph type="body" sz="quarter" idx="48" hasCustomPrompt="1"/>
          </p:nvPr>
        </p:nvSpPr>
        <p:spPr>
          <a:xfrm>
            <a:off x="11930324" y="9763280"/>
            <a:ext cx="6424900" cy="919218"/>
          </a:xfrm>
        </p:spPr>
        <p:txBody>
          <a:bodyPr>
            <a:noAutofit/>
          </a:bodyPr>
          <a:lstStyle>
            <a:lvl1pPr marL="0" indent="0">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电脑展示2">
    <p:bg>
      <p:bgPr>
        <a:solidFill>
          <a:srgbClr val="FFFFFF"/>
        </a:solidFill>
        <a:effectLst/>
      </p:bgPr>
    </p:bg>
    <p:spTree>
      <p:nvGrpSpPr>
        <p:cNvPr id="1" name=""/>
        <p:cNvGrpSpPr/>
        <p:nvPr/>
      </p:nvGrpSpPr>
      <p:grpSpPr>
        <a:xfrm>
          <a:off x="0" y="0"/>
          <a:ext cx="0" cy="0"/>
          <a:chOff x="0" y="0"/>
          <a:chExt cx="0" cy="0"/>
        </a:xfrm>
      </p:grpSpPr>
      <p:sp>
        <p:nvSpPr>
          <p:cNvPr id="5" name="SmartArt 占位符 4"/>
          <p:cNvSpPr>
            <a:spLocks noGrp="1"/>
          </p:cNvSpPr>
          <p:nvPr>
            <p:ph type="pic" sz="quarter" idx="33" hasCustomPrompt="1"/>
          </p:nvPr>
        </p:nvSpPr>
        <p:spPr>
          <a:xfrm>
            <a:off x="-1" y="5929207"/>
            <a:ext cx="24120475" cy="6036749"/>
          </a:xfrm>
          <a:gradFill>
            <a:gsLst>
              <a:gs pos="0">
                <a:schemeClr val="accent4"/>
              </a:gs>
              <a:gs pos="100000">
                <a:schemeClr val="accent3"/>
              </a:gs>
            </a:gsLst>
            <a:lin ang="0" scaled="1"/>
          </a:gra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7" name="平行四边形 136"/>
          <p:cNvSpPr/>
          <p:nvPr userDrawn="1"/>
        </p:nvSpPr>
        <p:spPr>
          <a:xfrm>
            <a:off x="456145" y="846307"/>
            <a:ext cx="876300" cy="641181"/>
          </a:xfrm>
          <a:prstGeom prst="parallelogram">
            <a:avLst>
              <a:gd name="adj" fmla="val 27842"/>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pic>
        <p:nvPicPr>
          <p:cNvPr id="34" name="Picture 2"/>
          <p:cNvPicPr>
            <a:picLocks noChangeAspect="1"/>
          </p:cNvPicPr>
          <p:nvPr userDrawn="1"/>
        </p:nvPicPr>
        <p:blipFill>
          <a:blip r:embed="rId4"/>
          <a:stretch>
            <a:fillRect/>
          </a:stretch>
        </p:blipFill>
        <p:spPr>
          <a:xfrm>
            <a:off x="13481969" y="3667207"/>
            <a:ext cx="8759443" cy="7853702"/>
          </a:xfrm>
          <a:prstGeom prst="rect">
            <a:avLst/>
          </a:prstGeom>
        </p:spPr>
      </p:pic>
      <p:sp>
        <p:nvSpPr>
          <p:cNvPr id="39" name="图片占位符 2"/>
          <p:cNvSpPr>
            <a:spLocks noGrp="1"/>
          </p:cNvSpPr>
          <p:nvPr userDrawn="1">
            <p:ph type="pic" sz="quarter" idx="32" hasCustomPrompt="1"/>
          </p:nvPr>
        </p:nvSpPr>
        <p:spPr>
          <a:xfrm>
            <a:off x="13888145" y="4150352"/>
            <a:ext cx="7924105" cy="4835025"/>
          </a:xfrm>
        </p:spPr>
        <p:txBody>
          <a:bodyPr/>
          <a:lstStyle>
            <a:lvl1pPr marL="0" indent="0">
              <a:buNone/>
              <a:defRPr/>
            </a:lvl1pPr>
          </a:lstStyle>
          <a:p>
            <a:r>
              <a:rPr lang="en-US" altLang="zh-CN" dirty="0"/>
              <a:t>     </a:t>
            </a:r>
            <a:endParaRPr lang="zh-CN" altLang="en-US" dirty="0"/>
          </a:p>
        </p:txBody>
      </p:sp>
      <p:pic>
        <p:nvPicPr>
          <p:cNvPr id="36" name="Picture 4"/>
          <p:cNvPicPr>
            <a:picLocks noChangeAspect="1"/>
          </p:cNvPicPr>
          <p:nvPr userDrawn="1"/>
        </p:nvPicPr>
        <p:blipFill>
          <a:blip r:embed="rId5" cstate="print"/>
          <a:stretch>
            <a:fillRect/>
          </a:stretch>
        </p:blipFill>
        <p:spPr>
          <a:xfrm>
            <a:off x="18493744" y="4112254"/>
            <a:ext cx="3348003" cy="4406631"/>
          </a:xfrm>
          <a:prstGeom prst="rect">
            <a:avLst/>
          </a:prstGeom>
        </p:spPr>
      </p:pic>
      <p:sp>
        <p:nvSpPr>
          <p:cNvPr id="40" name="图片占位符 2"/>
          <p:cNvSpPr>
            <a:spLocks noGrp="1"/>
          </p:cNvSpPr>
          <p:nvPr>
            <p:ph type="pic" sz="quarter" idx="34" hasCustomPrompt="1"/>
          </p:nvPr>
        </p:nvSpPr>
        <p:spPr>
          <a:xfrm>
            <a:off x="1261585" y="3846782"/>
            <a:ext cx="5198209" cy="4318794"/>
          </a:xfrm>
        </p:spPr>
        <p:txBody>
          <a:bodyPr/>
          <a:lstStyle>
            <a:lvl1pPr marL="0" indent="0">
              <a:buNone/>
              <a:defRPr/>
            </a:lvl1pPr>
          </a:lstStyle>
          <a:p>
            <a:r>
              <a:rPr lang="en-US" altLang="zh-CN" dirty="0"/>
              <a:t>     </a:t>
            </a:r>
            <a:endParaRPr lang="zh-CN" altLang="en-US" dirty="0"/>
          </a:p>
        </p:txBody>
      </p:sp>
      <p:sp>
        <p:nvSpPr>
          <p:cNvPr id="41" name="图片占位符 2"/>
          <p:cNvSpPr>
            <a:spLocks noGrp="1"/>
          </p:cNvSpPr>
          <p:nvPr>
            <p:ph type="pic" sz="quarter" idx="35" hasCustomPrompt="1"/>
          </p:nvPr>
        </p:nvSpPr>
        <p:spPr>
          <a:xfrm>
            <a:off x="6855678" y="3846782"/>
            <a:ext cx="5198209" cy="4318794"/>
          </a:xfrm>
        </p:spPr>
        <p:txBody>
          <a:bodyPr/>
          <a:lstStyle>
            <a:lvl1pPr marL="0" indent="0">
              <a:buNone/>
              <a:defRPr/>
            </a:lvl1pPr>
          </a:lstStyle>
          <a:p>
            <a:r>
              <a:rPr lang="en-US" altLang="zh-CN" dirty="0"/>
              <a:t>     </a:t>
            </a:r>
            <a:endParaRPr lang="zh-CN" altLang="en-US" dirty="0"/>
          </a:p>
        </p:txBody>
      </p:sp>
      <p:sp>
        <p:nvSpPr>
          <p:cNvPr id="42" name="文本占位符 8"/>
          <p:cNvSpPr>
            <a:spLocks noGrp="1"/>
          </p:cNvSpPr>
          <p:nvPr>
            <p:ph type="body" sz="quarter" idx="36" hasCustomPrompt="1"/>
          </p:nvPr>
        </p:nvSpPr>
        <p:spPr>
          <a:xfrm>
            <a:off x="1258888" y="9813416"/>
            <a:ext cx="11985164" cy="184444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43" name="文本占位符 8"/>
          <p:cNvSpPr>
            <a:spLocks noGrp="1"/>
          </p:cNvSpPr>
          <p:nvPr>
            <p:ph type="body" sz="quarter" idx="25" hasCustomPrompt="1"/>
          </p:nvPr>
        </p:nvSpPr>
        <p:spPr>
          <a:xfrm>
            <a:off x="1258888" y="8871293"/>
            <a:ext cx="9144153"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类标题+内容-样式2">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a:xfrm>
            <a:off x="21945357" y="12456591"/>
            <a:ext cx="634902" cy="631928"/>
          </a:xfrm>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grpSp>
        <p:nvGrpSpPr>
          <p:cNvPr id="31" name="Group 1"/>
          <p:cNvGrpSpPr/>
          <p:nvPr userDrawn="1"/>
        </p:nvGrpSpPr>
        <p:grpSpPr>
          <a:xfrm>
            <a:off x="7183018" y="4329862"/>
            <a:ext cx="9822806" cy="6324984"/>
            <a:chOff x="4368418" y="2523549"/>
            <a:chExt cx="3626941" cy="2335418"/>
          </a:xfrm>
        </p:grpSpPr>
        <p:sp>
          <p:nvSpPr>
            <p:cNvPr id="51" name="Freeform 69"/>
            <p:cNvSpPr/>
            <p:nvPr userDrawn="1"/>
          </p:nvSpPr>
          <p:spPr bwMode="auto">
            <a:xfrm rot="5400000">
              <a:off x="4570041" y="3489636"/>
              <a:ext cx="1059798" cy="404382"/>
            </a:xfrm>
            <a:custGeom>
              <a:avLst/>
              <a:gdLst>
                <a:gd name="T0" fmla="*/ 465 w 933"/>
                <a:gd name="T1" fmla="*/ 356 h 356"/>
                <a:gd name="T2" fmla="*/ 0 w 933"/>
                <a:gd name="T3" fmla="*/ 178 h 356"/>
                <a:gd name="T4" fmla="*/ 465 w 933"/>
                <a:gd name="T5" fmla="*/ 0 h 356"/>
                <a:gd name="T6" fmla="*/ 933 w 933"/>
                <a:gd name="T7" fmla="*/ 178 h 356"/>
                <a:gd name="T8" fmla="*/ 465 w 933"/>
                <a:gd name="T9" fmla="*/ 356 h 356"/>
              </a:gdLst>
              <a:ahLst/>
              <a:cxnLst>
                <a:cxn ang="0">
                  <a:pos x="T0" y="T1"/>
                </a:cxn>
                <a:cxn ang="0">
                  <a:pos x="T2" y="T3"/>
                </a:cxn>
                <a:cxn ang="0">
                  <a:pos x="T4" y="T5"/>
                </a:cxn>
                <a:cxn ang="0">
                  <a:pos x="T6" y="T7"/>
                </a:cxn>
                <a:cxn ang="0">
                  <a:pos x="T8" y="T9"/>
                </a:cxn>
              </a:cxnLst>
              <a:rect l="0" t="0" r="r" b="b"/>
              <a:pathLst>
                <a:path w="933" h="356">
                  <a:moveTo>
                    <a:pt x="465" y="356"/>
                  </a:moveTo>
                  <a:lnTo>
                    <a:pt x="0" y="178"/>
                  </a:lnTo>
                  <a:lnTo>
                    <a:pt x="465" y="0"/>
                  </a:lnTo>
                  <a:lnTo>
                    <a:pt x="933" y="178"/>
                  </a:lnTo>
                  <a:lnTo>
                    <a:pt x="465" y="356"/>
                  </a:lnTo>
                  <a:close/>
                </a:path>
              </a:pathLst>
            </a:custGeom>
            <a:solidFill>
              <a:schemeClr val="accent1">
                <a:lumMod val="7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2" name="Freeform 70"/>
            <p:cNvSpPr/>
            <p:nvPr userDrawn="1"/>
          </p:nvSpPr>
          <p:spPr bwMode="auto">
            <a:xfrm rot="5400000">
              <a:off x="4470082" y="3060265"/>
              <a:ext cx="528195" cy="731522"/>
            </a:xfrm>
            <a:custGeom>
              <a:avLst/>
              <a:gdLst>
                <a:gd name="T0" fmla="*/ 465 w 465"/>
                <a:gd name="T1" fmla="*/ 178 h 644"/>
                <a:gd name="T2" fmla="*/ 0 w 465"/>
                <a:gd name="T3" fmla="*/ 0 h 644"/>
                <a:gd name="T4" fmla="*/ 0 w 465"/>
                <a:gd name="T5" fmla="*/ 364 h 644"/>
                <a:gd name="T6" fmla="*/ 465 w 465"/>
                <a:gd name="T7" fmla="*/ 644 h 644"/>
                <a:gd name="T8" fmla="*/ 465 w 465"/>
                <a:gd name="T9" fmla="*/ 178 h 644"/>
              </a:gdLst>
              <a:ahLst/>
              <a:cxnLst>
                <a:cxn ang="0">
                  <a:pos x="T0" y="T1"/>
                </a:cxn>
                <a:cxn ang="0">
                  <a:pos x="T2" y="T3"/>
                </a:cxn>
                <a:cxn ang="0">
                  <a:pos x="T4" y="T5"/>
                </a:cxn>
                <a:cxn ang="0">
                  <a:pos x="T6" y="T7"/>
                </a:cxn>
                <a:cxn ang="0">
                  <a:pos x="T8" y="T9"/>
                </a:cxn>
              </a:cxnLst>
              <a:rect l="0" t="0" r="r" b="b"/>
              <a:pathLst>
                <a:path w="465" h="644">
                  <a:moveTo>
                    <a:pt x="465" y="178"/>
                  </a:moveTo>
                  <a:lnTo>
                    <a:pt x="0" y="0"/>
                  </a:lnTo>
                  <a:lnTo>
                    <a:pt x="0" y="364"/>
                  </a:lnTo>
                  <a:lnTo>
                    <a:pt x="465" y="644"/>
                  </a:lnTo>
                  <a:lnTo>
                    <a:pt x="465" y="178"/>
                  </a:lnTo>
                  <a:close/>
                </a:path>
              </a:pathLst>
            </a:custGeom>
            <a:solidFill>
              <a:schemeClr val="accent1">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3" name="Freeform 71"/>
            <p:cNvSpPr/>
            <p:nvPr userDrawn="1"/>
          </p:nvSpPr>
          <p:spPr bwMode="auto">
            <a:xfrm rot="5400000">
              <a:off x="4468378" y="3590164"/>
              <a:ext cx="531603" cy="731522"/>
            </a:xfrm>
            <a:custGeom>
              <a:avLst/>
              <a:gdLst>
                <a:gd name="T0" fmla="*/ 0 w 468"/>
                <a:gd name="T1" fmla="*/ 178 h 644"/>
                <a:gd name="T2" fmla="*/ 468 w 468"/>
                <a:gd name="T3" fmla="*/ 0 h 644"/>
                <a:gd name="T4" fmla="*/ 468 w 468"/>
                <a:gd name="T5" fmla="*/ 364 h 644"/>
                <a:gd name="T6" fmla="*/ 0 w 468"/>
                <a:gd name="T7" fmla="*/ 644 h 644"/>
                <a:gd name="T8" fmla="*/ 0 w 468"/>
                <a:gd name="T9" fmla="*/ 178 h 644"/>
              </a:gdLst>
              <a:ahLst/>
              <a:cxnLst>
                <a:cxn ang="0">
                  <a:pos x="T0" y="T1"/>
                </a:cxn>
                <a:cxn ang="0">
                  <a:pos x="T2" y="T3"/>
                </a:cxn>
                <a:cxn ang="0">
                  <a:pos x="T4" y="T5"/>
                </a:cxn>
                <a:cxn ang="0">
                  <a:pos x="T6" y="T7"/>
                </a:cxn>
                <a:cxn ang="0">
                  <a:pos x="T8" y="T9"/>
                </a:cxn>
              </a:cxnLst>
              <a:rect l="0" t="0" r="r" b="b"/>
              <a:pathLst>
                <a:path w="468" h="644">
                  <a:moveTo>
                    <a:pt x="0" y="178"/>
                  </a:moveTo>
                  <a:lnTo>
                    <a:pt x="468" y="0"/>
                  </a:lnTo>
                  <a:lnTo>
                    <a:pt x="468" y="364"/>
                  </a:lnTo>
                  <a:lnTo>
                    <a:pt x="0" y="644"/>
                  </a:lnTo>
                  <a:lnTo>
                    <a:pt x="0" y="178"/>
                  </a:lnTo>
                  <a:close/>
                </a:path>
              </a:pathLst>
            </a:custGeom>
            <a:solidFill>
              <a:schemeClr val="accent1"/>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4" name="Freeform 72"/>
            <p:cNvSpPr/>
            <p:nvPr userDrawn="1"/>
          </p:nvSpPr>
          <p:spPr bwMode="auto">
            <a:xfrm rot="5400000">
              <a:off x="4931827" y="3564038"/>
              <a:ext cx="1697039" cy="254442"/>
            </a:xfrm>
            <a:custGeom>
              <a:avLst/>
              <a:gdLst>
                <a:gd name="T0" fmla="*/ 746 w 1494"/>
                <a:gd name="T1" fmla="*/ 224 h 224"/>
                <a:gd name="T2" fmla="*/ 0 w 1494"/>
                <a:gd name="T3" fmla="*/ 112 h 224"/>
                <a:gd name="T4" fmla="*/ 746 w 1494"/>
                <a:gd name="T5" fmla="*/ 0 h 224"/>
                <a:gd name="T6" fmla="*/ 1494 w 1494"/>
                <a:gd name="T7" fmla="*/ 112 h 224"/>
                <a:gd name="T8" fmla="*/ 746 w 1494"/>
                <a:gd name="T9" fmla="*/ 224 h 224"/>
              </a:gdLst>
              <a:ahLst/>
              <a:cxnLst>
                <a:cxn ang="0">
                  <a:pos x="T0" y="T1"/>
                </a:cxn>
                <a:cxn ang="0">
                  <a:pos x="T2" y="T3"/>
                </a:cxn>
                <a:cxn ang="0">
                  <a:pos x="T4" y="T5"/>
                </a:cxn>
                <a:cxn ang="0">
                  <a:pos x="T6" y="T7"/>
                </a:cxn>
                <a:cxn ang="0">
                  <a:pos x="T8" y="T9"/>
                </a:cxn>
              </a:cxnLst>
              <a:rect l="0" t="0" r="r" b="b"/>
              <a:pathLst>
                <a:path w="1494" h="224">
                  <a:moveTo>
                    <a:pt x="746" y="224"/>
                  </a:moveTo>
                  <a:lnTo>
                    <a:pt x="0" y="112"/>
                  </a:lnTo>
                  <a:lnTo>
                    <a:pt x="746" y="0"/>
                  </a:lnTo>
                  <a:lnTo>
                    <a:pt x="1494" y="112"/>
                  </a:lnTo>
                  <a:lnTo>
                    <a:pt x="746" y="224"/>
                  </a:lnTo>
                  <a:close/>
                </a:path>
              </a:pathLst>
            </a:custGeom>
            <a:solidFill>
              <a:schemeClr val="accent3">
                <a:lumMod val="7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5" name="Freeform 73"/>
            <p:cNvSpPr/>
            <p:nvPr userDrawn="1"/>
          </p:nvSpPr>
          <p:spPr bwMode="auto">
            <a:xfrm rot="5400000">
              <a:off x="5005661" y="2915437"/>
              <a:ext cx="847384" cy="701988"/>
            </a:xfrm>
            <a:custGeom>
              <a:avLst/>
              <a:gdLst>
                <a:gd name="T0" fmla="*/ 746 w 746"/>
                <a:gd name="T1" fmla="*/ 112 h 618"/>
                <a:gd name="T2" fmla="*/ 0 w 746"/>
                <a:gd name="T3" fmla="*/ 0 h 618"/>
                <a:gd name="T4" fmla="*/ 0 w 746"/>
                <a:gd name="T5" fmla="*/ 394 h 618"/>
                <a:gd name="T6" fmla="*/ 746 w 746"/>
                <a:gd name="T7" fmla="*/ 618 h 618"/>
                <a:gd name="T8" fmla="*/ 746 w 746"/>
                <a:gd name="T9" fmla="*/ 112 h 618"/>
              </a:gdLst>
              <a:ahLst/>
              <a:cxnLst>
                <a:cxn ang="0">
                  <a:pos x="T0" y="T1"/>
                </a:cxn>
                <a:cxn ang="0">
                  <a:pos x="T2" y="T3"/>
                </a:cxn>
                <a:cxn ang="0">
                  <a:pos x="T4" y="T5"/>
                </a:cxn>
                <a:cxn ang="0">
                  <a:pos x="T6" y="T7"/>
                </a:cxn>
                <a:cxn ang="0">
                  <a:pos x="T8" y="T9"/>
                </a:cxn>
              </a:cxnLst>
              <a:rect l="0" t="0" r="r" b="b"/>
              <a:pathLst>
                <a:path w="746" h="618">
                  <a:moveTo>
                    <a:pt x="746" y="112"/>
                  </a:moveTo>
                  <a:lnTo>
                    <a:pt x="0" y="0"/>
                  </a:lnTo>
                  <a:lnTo>
                    <a:pt x="0" y="394"/>
                  </a:lnTo>
                  <a:lnTo>
                    <a:pt x="746" y="618"/>
                  </a:lnTo>
                  <a:lnTo>
                    <a:pt x="746" y="112"/>
                  </a:lnTo>
                  <a:close/>
                </a:path>
              </a:pathLst>
            </a:custGeom>
            <a:solidFill>
              <a:schemeClr val="accent3">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6" name="Freeform 74"/>
            <p:cNvSpPr/>
            <p:nvPr userDrawn="1"/>
          </p:nvSpPr>
          <p:spPr bwMode="auto">
            <a:xfrm rot="5400000">
              <a:off x="5004524" y="3763957"/>
              <a:ext cx="849656" cy="701988"/>
            </a:xfrm>
            <a:custGeom>
              <a:avLst/>
              <a:gdLst>
                <a:gd name="T0" fmla="*/ 0 w 748"/>
                <a:gd name="T1" fmla="*/ 112 h 618"/>
                <a:gd name="T2" fmla="*/ 748 w 748"/>
                <a:gd name="T3" fmla="*/ 0 h 618"/>
                <a:gd name="T4" fmla="*/ 748 w 748"/>
                <a:gd name="T5" fmla="*/ 394 h 618"/>
                <a:gd name="T6" fmla="*/ 0 w 748"/>
                <a:gd name="T7" fmla="*/ 618 h 618"/>
                <a:gd name="T8" fmla="*/ 0 w 748"/>
                <a:gd name="T9" fmla="*/ 112 h 618"/>
              </a:gdLst>
              <a:ahLst/>
              <a:cxnLst>
                <a:cxn ang="0">
                  <a:pos x="T0" y="T1"/>
                </a:cxn>
                <a:cxn ang="0">
                  <a:pos x="T2" y="T3"/>
                </a:cxn>
                <a:cxn ang="0">
                  <a:pos x="T4" y="T5"/>
                </a:cxn>
                <a:cxn ang="0">
                  <a:pos x="T6" y="T7"/>
                </a:cxn>
                <a:cxn ang="0">
                  <a:pos x="T8" y="T9"/>
                </a:cxn>
              </a:cxnLst>
              <a:rect l="0" t="0" r="r" b="b"/>
              <a:pathLst>
                <a:path w="748" h="618">
                  <a:moveTo>
                    <a:pt x="0" y="112"/>
                  </a:moveTo>
                  <a:lnTo>
                    <a:pt x="748" y="0"/>
                  </a:lnTo>
                  <a:lnTo>
                    <a:pt x="748" y="394"/>
                  </a:lnTo>
                  <a:lnTo>
                    <a:pt x="0" y="618"/>
                  </a:lnTo>
                  <a:lnTo>
                    <a:pt x="0" y="112"/>
                  </a:lnTo>
                  <a:close/>
                </a:path>
              </a:pathLst>
            </a:custGeom>
            <a:solidFill>
              <a:schemeClr val="accent3"/>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7" name="Freeform 75"/>
            <p:cNvSpPr/>
            <p:nvPr userDrawn="1"/>
          </p:nvSpPr>
          <p:spPr bwMode="auto">
            <a:xfrm rot="5400000">
              <a:off x="6733368" y="3490203"/>
              <a:ext cx="1059798" cy="403246"/>
            </a:xfrm>
            <a:custGeom>
              <a:avLst/>
              <a:gdLst>
                <a:gd name="T0" fmla="*/ 465 w 933"/>
                <a:gd name="T1" fmla="*/ 0 h 355"/>
                <a:gd name="T2" fmla="*/ 0 w 933"/>
                <a:gd name="T3" fmla="*/ 177 h 355"/>
                <a:gd name="T4" fmla="*/ 465 w 933"/>
                <a:gd name="T5" fmla="*/ 355 h 355"/>
                <a:gd name="T6" fmla="*/ 933 w 933"/>
                <a:gd name="T7" fmla="*/ 177 h 355"/>
                <a:gd name="T8" fmla="*/ 465 w 933"/>
                <a:gd name="T9" fmla="*/ 0 h 355"/>
              </a:gdLst>
              <a:ahLst/>
              <a:cxnLst>
                <a:cxn ang="0">
                  <a:pos x="T0" y="T1"/>
                </a:cxn>
                <a:cxn ang="0">
                  <a:pos x="T2" y="T3"/>
                </a:cxn>
                <a:cxn ang="0">
                  <a:pos x="T4" y="T5"/>
                </a:cxn>
                <a:cxn ang="0">
                  <a:pos x="T6" y="T7"/>
                </a:cxn>
                <a:cxn ang="0">
                  <a:pos x="T8" y="T9"/>
                </a:cxn>
              </a:cxnLst>
              <a:rect l="0" t="0" r="r" b="b"/>
              <a:pathLst>
                <a:path w="933" h="355">
                  <a:moveTo>
                    <a:pt x="465" y="0"/>
                  </a:moveTo>
                  <a:lnTo>
                    <a:pt x="0" y="177"/>
                  </a:lnTo>
                  <a:lnTo>
                    <a:pt x="465" y="355"/>
                  </a:lnTo>
                  <a:lnTo>
                    <a:pt x="933" y="177"/>
                  </a:lnTo>
                  <a:lnTo>
                    <a:pt x="465" y="0"/>
                  </a:lnTo>
                  <a:close/>
                </a:path>
              </a:pathLst>
            </a:custGeom>
            <a:solidFill>
              <a:schemeClr val="accent6">
                <a:lumMod val="7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8" name="Freeform 76"/>
            <p:cNvSpPr/>
            <p:nvPr userDrawn="1"/>
          </p:nvSpPr>
          <p:spPr bwMode="auto">
            <a:xfrm rot="5400000">
              <a:off x="7365499" y="3060265"/>
              <a:ext cx="528195" cy="731522"/>
            </a:xfrm>
            <a:custGeom>
              <a:avLst/>
              <a:gdLst>
                <a:gd name="T0" fmla="*/ 465 w 465"/>
                <a:gd name="T1" fmla="*/ 467 h 644"/>
                <a:gd name="T2" fmla="*/ 0 w 465"/>
                <a:gd name="T3" fmla="*/ 644 h 644"/>
                <a:gd name="T4" fmla="*/ 0 w 465"/>
                <a:gd name="T5" fmla="*/ 280 h 644"/>
                <a:gd name="T6" fmla="*/ 465 w 465"/>
                <a:gd name="T7" fmla="*/ 0 h 644"/>
                <a:gd name="T8" fmla="*/ 465 w 465"/>
                <a:gd name="T9" fmla="*/ 467 h 644"/>
              </a:gdLst>
              <a:ahLst/>
              <a:cxnLst>
                <a:cxn ang="0">
                  <a:pos x="T0" y="T1"/>
                </a:cxn>
                <a:cxn ang="0">
                  <a:pos x="T2" y="T3"/>
                </a:cxn>
                <a:cxn ang="0">
                  <a:pos x="T4" y="T5"/>
                </a:cxn>
                <a:cxn ang="0">
                  <a:pos x="T6" y="T7"/>
                </a:cxn>
                <a:cxn ang="0">
                  <a:pos x="T8" y="T9"/>
                </a:cxn>
              </a:cxnLst>
              <a:rect l="0" t="0" r="r" b="b"/>
              <a:pathLst>
                <a:path w="465" h="644">
                  <a:moveTo>
                    <a:pt x="465" y="467"/>
                  </a:moveTo>
                  <a:lnTo>
                    <a:pt x="0" y="644"/>
                  </a:lnTo>
                  <a:lnTo>
                    <a:pt x="0" y="280"/>
                  </a:lnTo>
                  <a:lnTo>
                    <a:pt x="465" y="0"/>
                  </a:lnTo>
                  <a:lnTo>
                    <a:pt x="465" y="467"/>
                  </a:lnTo>
                  <a:close/>
                </a:path>
              </a:pathLst>
            </a:custGeom>
            <a:solidFill>
              <a:schemeClr val="accent6">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9" name="Freeform 77"/>
            <p:cNvSpPr/>
            <p:nvPr userDrawn="1"/>
          </p:nvSpPr>
          <p:spPr bwMode="auto">
            <a:xfrm rot="5400000">
              <a:off x="7363796" y="3590164"/>
              <a:ext cx="531603" cy="731522"/>
            </a:xfrm>
            <a:custGeom>
              <a:avLst/>
              <a:gdLst>
                <a:gd name="T0" fmla="*/ 0 w 468"/>
                <a:gd name="T1" fmla="*/ 467 h 644"/>
                <a:gd name="T2" fmla="*/ 468 w 468"/>
                <a:gd name="T3" fmla="*/ 644 h 644"/>
                <a:gd name="T4" fmla="*/ 468 w 468"/>
                <a:gd name="T5" fmla="*/ 280 h 644"/>
                <a:gd name="T6" fmla="*/ 0 w 468"/>
                <a:gd name="T7" fmla="*/ 0 h 644"/>
                <a:gd name="T8" fmla="*/ 0 w 468"/>
                <a:gd name="T9" fmla="*/ 467 h 644"/>
              </a:gdLst>
              <a:ahLst/>
              <a:cxnLst>
                <a:cxn ang="0">
                  <a:pos x="T0" y="T1"/>
                </a:cxn>
                <a:cxn ang="0">
                  <a:pos x="T2" y="T3"/>
                </a:cxn>
                <a:cxn ang="0">
                  <a:pos x="T4" y="T5"/>
                </a:cxn>
                <a:cxn ang="0">
                  <a:pos x="T6" y="T7"/>
                </a:cxn>
                <a:cxn ang="0">
                  <a:pos x="T8" y="T9"/>
                </a:cxn>
              </a:cxnLst>
              <a:rect l="0" t="0" r="r" b="b"/>
              <a:pathLst>
                <a:path w="468" h="644">
                  <a:moveTo>
                    <a:pt x="0" y="467"/>
                  </a:moveTo>
                  <a:lnTo>
                    <a:pt x="468" y="644"/>
                  </a:lnTo>
                  <a:lnTo>
                    <a:pt x="468" y="280"/>
                  </a:lnTo>
                  <a:lnTo>
                    <a:pt x="0" y="0"/>
                  </a:lnTo>
                  <a:lnTo>
                    <a:pt x="0" y="467"/>
                  </a:lnTo>
                  <a:close/>
                </a:path>
              </a:pathLst>
            </a:custGeom>
            <a:solidFill>
              <a:schemeClr val="accent6"/>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0" name="Freeform 78"/>
            <p:cNvSpPr/>
            <p:nvPr userDrawn="1"/>
          </p:nvSpPr>
          <p:spPr bwMode="auto">
            <a:xfrm rot="5400000">
              <a:off x="5733774" y="3564038"/>
              <a:ext cx="1697039" cy="254442"/>
            </a:xfrm>
            <a:custGeom>
              <a:avLst/>
              <a:gdLst>
                <a:gd name="T0" fmla="*/ 746 w 1494"/>
                <a:gd name="T1" fmla="*/ 0 h 224"/>
                <a:gd name="T2" fmla="*/ 0 w 1494"/>
                <a:gd name="T3" fmla="*/ 111 h 224"/>
                <a:gd name="T4" fmla="*/ 746 w 1494"/>
                <a:gd name="T5" fmla="*/ 224 h 224"/>
                <a:gd name="T6" fmla="*/ 1494 w 1494"/>
                <a:gd name="T7" fmla="*/ 111 h 224"/>
                <a:gd name="T8" fmla="*/ 746 w 1494"/>
                <a:gd name="T9" fmla="*/ 0 h 224"/>
              </a:gdLst>
              <a:ahLst/>
              <a:cxnLst>
                <a:cxn ang="0">
                  <a:pos x="T0" y="T1"/>
                </a:cxn>
                <a:cxn ang="0">
                  <a:pos x="T2" y="T3"/>
                </a:cxn>
                <a:cxn ang="0">
                  <a:pos x="T4" y="T5"/>
                </a:cxn>
                <a:cxn ang="0">
                  <a:pos x="T6" y="T7"/>
                </a:cxn>
                <a:cxn ang="0">
                  <a:pos x="T8" y="T9"/>
                </a:cxn>
              </a:cxnLst>
              <a:rect l="0" t="0" r="r" b="b"/>
              <a:pathLst>
                <a:path w="1494" h="224">
                  <a:moveTo>
                    <a:pt x="746" y="0"/>
                  </a:moveTo>
                  <a:lnTo>
                    <a:pt x="0" y="111"/>
                  </a:lnTo>
                  <a:lnTo>
                    <a:pt x="746" y="224"/>
                  </a:lnTo>
                  <a:lnTo>
                    <a:pt x="1494" y="111"/>
                  </a:lnTo>
                  <a:lnTo>
                    <a:pt x="746" y="0"/>
                  </a:lnTo>
                  <a:close/>
                </a:path>
              </a:pathLst>
            </a:custGeom>
            <a:solidFill>
              <a:schemeClr val="accent5">
                <a:lumMod val="7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1" name="Freeform 79"/>
            <p:cNvSpPr/>
            <p:nvPr userDrawn="1"/>
          </p:nvSpPr>
          <p:spPr bwMode="auto">
            <a:xfrm rot="5400000">
              <a:off x="6510164" y="2916005"/>
              <a:ext cx="847384" cy="700853"/>
            </a:xfrm>
            <a:custGeom>
              <a:avLst/>
              <a:gdLst>
                <a:gd name="T0" fmla="*/ 746 w 746"/>
                <a:gd name="T1" fmla="*/ 506 h 617"/>
                <a:gd name="T2" fmla="*/ 0 w 746"/>
                <a:gd name="T3" fmla="*/ 617 h 617"/>
                <a:gd name="T4" fmla="*/ 0 w 746"/>
                <a:gd name="T5" fmla="*/ 224 h 617"/>
                <a:gd name="T6" fmla="*/ 746 w 746"/>
                <a:gd name="T7" fmla="*/ 0 h 617"/>
                <a:gd name="T8" fmla="*/ 746 w 746"/>
                <a:gd name="T9" fmla="*/ 506 h 617"/>
              </a:gdLst>
              <a:ahLst/>
              <a:cxnLst>
                <a:cxn ang="0">
                  <a:pos x="T0" y="T1"/>
                </a:cxn>
                <a:cxn ang="0">
                  <a:pos x="T2" y="T3"/>
                </a:cxn>
                <a:cxn ang="0">
                  <a:pos x="T4" y="T5"/>
                </a:cxn>
                <a:cxn ang="0">
                  <a:pos x="T6" y="T7"/>
                </a:cxn>
                <a:cxn ang="0">
                  <a:pos x="T8" y="T9"/>
                </a:cxn>
              </a:cxnLst>
              <a:rect l="0" t="0" r="r" b="b"/>
              <a:pathLst>
                <a:path w="746" h="617">
                  <a:moveTo>
                    <a:pt x="746" y="506"/>
                  </a:moveTo>
                  <a:lnTo>
                    <a:pt x="0" y="617"/>
                  </a:lnTo>
                  <a:lnTo>
                    <a:pt x="0" y="224"/>
                  </a:lnTo>
                  <a:lnTo>
                    <a:pt x="746" y="0"/>
                  </a:lnTo>
                  <a:lnTo>
                    <a:pt x="746" y="506"/>
                  </a:lnTo>
                  <a:close/>
                </a:path>
              </a:pathLst>
            </a:custGeom>
            <a:solidFill>
              <a:schemeClr val="accent5">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2" name="Freeform 80"/>
            <p:cNvSpPr/>
            <p:nvPr userDrawn="1"/>
          </p:nvSpPr>
          <p:spPr bwMode="auto">
            <a:xfrm rot="5400000">
              <a:off x="6509028" y="3764525"/>
              <a:ext cx="849656" cy="700853"/>
            </a:xfrm>
            <a:custGeom>
              <a:avLst/>
              <a:gdLst>
                <a:gd name="T0" fmla="*/ 0 w 748"/>
                <a:gd name="T1" fmla="*/ 506 h 617"/>
                <a:gd name="T2" fmla="*/ 748 w 748"/>
                <a:gd name="T3" fmla="*/ 617 h 617"/>
                <a:gd name="T4" fmla="*/ 748 w 748"/>
                <a:gd name="T5" fmla="*/ 224 h 617"/>
                <a:gd name="T6" fmla="*/ 0 w 748"/>
                <a:gd name="T7" fmla="*/ 0 h 617"/>
                <a:gd name="T8" fmla="*/ 0 w 748"/>
                <a:gd name="T9" fmla="*/ 506 h 617"/>
              </a:gdLst>
              <a:ahLst/>
              <a:cxnLst>
                <a:cxn ang="0">
                  <a:pos x="T0" y="T1"/>
                </a:cxn>
                <a:cxn ang="0">
                  <a:pos x="T2" y="T3"/>
                </a:cxn>
                <a:cxn ang="0">
                  <a:pos x="T4" y="T5"/>
                </a:cxn>
                <a:cxn ang="0">
                  <a:pos x="T6" y="T7"/>
                </a:cxn>
                <a:cxn ang="0">
                  <a:pos x="T8" y="T9"/>
                </a:cxn>
              </a:cxnLst>
              <a:rect l="0" t="0" r="r" b="b"/>
              <a:pathLst>
                <a:path w="748" h="617">
                  <a:moveTo>
                    <a:pt x="0" y="506"/>
                  </a:moveTo>
                  <a:lnTo>
                    <a:pt x="748" y="617"/>
                  </a:lnTo>
                  <a:lnTo>
                    <a:pt x="748" y="224"/>
                  </a:lnTo>
                  <a:lnTo>
                    <a:pt x="0" y="0"/>
                  </a:lnTo>
                  <a:lnTo>
                    <a:pt x="0" y="506"/>
                  </a:lnTo>
                  <a:close/>
                </a:path>
              </a:pathLst>
            </a:custGeom>
            <a:solidFill>
              <a:schemeClr val="accent5"/>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3" name="Freeform 81"/>
            <p:cNvSpPr/>
            <p:nvPr userDrawn="1"/>
          </p:nvSpPr>
          <p:spPr bwMode="auto">
            <a:xfrm rot="5400000">
              <a:off x="5594058" y="2742779"/>
              <a:ext cx="1166573" cy="728114"/>
            </a:xfrm>
            <a:custGeom>
              <a:avLst/>
              <a:gdLst>
                <a:gd name="T0" fmla="*/ 1027 w 1027"/>
                <a:gd name="T1" fmla="*/ 641 h 641"/>
                <a:gd name="T2" fmla="*/ 0 w 1027"/>
                <a:gd name="T3" fmla="*/ 532 h 641"/>
                <a:gd name="T4" fmla="*/ 0 w 1027"/>
                <a:gd name="T5" fmla="*/ 111 h 641"/>
                <a:gd name="T6" fmla="*/ 1027 w 1027"/>
                <a:gd name="T7" fmla="*/ 0 h 641"/>
                <a:gd name="T8" fmla="*/ 1027 w 1027"/>
                <a:gd name="T9" fmla="*/ 641 h 641"/>
              </a:gdLst>
              <a:ahLst/>
              <a:cxnLst>
                <a:cxn ang="0">
                  <a:pos x="T0" y="T1"/>
                </a:cxn>
                <a:cxn ang="0">
                  <a:pos x="T2" y="T3"/>
                </a:cxn>
                <a:cxn ang="0">
                  <a:pos x="T4" y="T5"/>
                </a:cxn>
                <a:cxn ang="0">
                  <a:pos x="T6" y="T7"/>
                </a:cxn>
                <a:cxn ang="0">
                  <a:pos x="T8" y="T9"/>
                </a:cxn>
              </a:cxnLst>
              <a:rect l="0" t="0" r="r" b="b"/>
              <a:pathLst>
                <a:path w="1027" h="641">
                  <a:moveTo>
                    <a:pt x="1027" y="641"/>
                  </a:moveTo>
                  <a:lnTo>
                    <a:pt x="0" y="532"/>
                  </a:lnTo>
                  <a:lnTo>
                    <a:pt x="0" y="111"/>
                  </a:lnTo>
                  <a:lnTo>
                    <a:pt x="1027" y="0"/>
                  </a:lnTo>
                  <a:lnTo>
                    <a:pt x="1027" y="641"/>
                  </a:lnTo>
                  <a:close/>
                </a:path>
              </a:pathLst>
            </a:custGeom>
            <a:solidFill>
              <a:schemeClr val="accent4">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4" name="Freeform 82"/>
            <p:cNvSpPr/>
            <p:nvPr userDrawn="1"/>
          </p:nvSpPr>
          <p:spPr bwMode="auto">
            <a:xfrm rot="5400000">
              <a:off x="5592922" y="3910488"/>
              <a:ext cx="1168845" cy="728114"/>
            </a:xfrm>
            <a:custGeom>
              <a:avLst/>
              <a:gdLst>
                <a:gd name="T0" fmla="*/ 0 w 1029"/>
                <a:gd name="T1" fmla="*/ 641 h 641"/>
                <a:gd name="T2" fmla="*/ 1029 w 1029"/>
                <a:gd name="T3" fmla="*/ 532 h 641"/>
                <a:gd name="T4" fmla="*/ 1029 w 1029"/>
                <a:gd name="T5" fmla="*/ 111 h 641"/>
                <a:gd name="T6" fmla="*/ 0 w 1029"/>
                <a:gd name="T7" fmla="*/ 0 h 641"/>
                <a:gd name="T8" fmla="*/ 0 w 1029"/>
                <a:gd name="T9" fmla="*/ 641 h 641"/>
              </a:gdLst>
              <a:ahLst/>
              <a:cxnLst>
                <a:cxn ang="0">
                  <a:pos x="T0" y="T1"/>
                </a:cxn>
                <a:cxn ang="0">
                  <a:pos x="T2" y="T3"/>
                </a:cxn>
                <a:cxn ang="0">
                  <a:pos x="T4" y="T5"/>
                </a:cxn>
                <a:cxn ang="0">
                  <a:pos x="T6" y="T7"/>
                </a:cxn>
                <a:cxn ang="0">
                  <a:pos x="T8" y="T9"/>
                </a:cxn>
              </a:cxnLst>
              <a:rect l="0" t="0" r="r" b="b"/>
              <a:pathLst>
                <a:path w="1029" h="641">
                  <a:moveTo>
                    <a:pt x="0" y="641"/>
                  </a:moveTo>
                  <a:lnTo>
                    <a:pt x="1029" y="532"/>
                  </a:lnTo>
                  <a:lnTo>
                    <a:pt x="1029" y="111"/>
                  </a:lnTo>
                  <a:lnTo>
                    <a:pt x="0" y="0"/>
                  </a:lnTo>
                  <a:lnTo>
                    <a:pt x="0" y="641"/>
                  </a:lnTo>
                  <a:close/>
                </a:path>
              </a:pathLst>
            </a:custGeom>
            <a:solidFill>
              <a:schemeClr val="accent4"/>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5" name="Freeform 83"/>
            <p:cNvSpPr/>
            <p:nvPr userDrawn="1"/>
          </p:nvSpPr>
          <p:spPr bwMode="auto">
            <a:xfrm rot="5400000">
              <a:off x="7725013" y="3425457"/>
              <a:ext cx="9087" cy="531603"/>
            </a:xfrm>
            <a:custGeom>
              <a:avLst/>
              <a:gdLst>
                <a:gd name="T0" fmla="*/ 8 w 8"/>
                <a:gd name="T1" fmla="*/ 468 h 468"/>
                <a:gd name="T2" fmla="*/ 0 w 8"/>
                <a:gd name="T3" fmla="*/ 468 h 468"/>
                <a:gd name="T4" fmla="*/ 0 w 8"/>
                <a:gd name="T5" fmla="*/ 2 h 468"/>
                <a:gd name="T6" fmla="*/ 3 w 8"/>
                <a:gd name="T7" fmla="*/ 0 h 468"/>
                <a:gd name="T8" fmla="*/ 8 w 8"/>
                <a:gd name="T9" fmla="*/ 2 h 468"/>
                <a:gd name="T10" fmla="*/ 8 w 8"/>
                <a:gd name="T11" fmla="*/ 468 h 468"/>
              </a:gdLst>
              <a:ahLst/>
              <a:cxnLst>
                <a:cxn ang="0">
                  <a:pos x="T0" y="T1"/>
                </a:cxn>
                <a:cxn ang="0">
                  <a:pos x="T2" y="T3"/>
                </a:cxn>
                <a:cxn ang="0">
                  <a:pos x="T4" y="T5"/>
                </a:cxn>
                <a:cxn ang="0">
                  <a:pos x="T6" y="T7"/>
                </a:cxn>
                <a:cxn ang="0">
                  <a:pos x="T8" y="T9"/>
                </a:cxn>
                <a:cxn ang="0">
                  <a:pos x="T10" y="T11"/>
                </a:cxn>
              </a:cxnLst>
              <a:rect l="0" t="0" r="r" b="b"/>
              <a:pathLst>
                <a:path w="8" h="468">
                  <a:moveTo>
                    <a:pt x="8" y="468"/>
                  </a:moveTo>
                  <a:lnTo>
                    <a:pt x="0" y="468"/>
                  </a:lnTo>
                  <a:lnTo>
                    <a:pt x="0" y="2"/>
                  </a:lnTo>
                  <a:lnTo>
                    <a:pt x="3" y="0"/>
                  </a:lnTo>
                  <a:lnTo>
                    <a:pt x="8" y="2"/>
                  </a:lnTo>
                  <a:lnTo>
                    <a:pt x="8" y="468"/>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6" name="Freeform 84"/>
            <p:cNvSpPr/>
            <p:nvPr userDrawn="1"/>
          </p:nvSpPr>
          <p:spPr bwMode="auto">
            <a:xfrm rot="5400000">
              <a:off x="6992355" y="3403875"/>
              <a:ext cx="9087" cy="574767"/>
            </a:xfrm>
            <a:custGeom>
              <a:avLst/>
              <a:gdLst>
                <a:gd name="T0" fmla="*/ 8 w 8"/>
                <a:gd name="T1" fmla="*/ 506 h 506"/>
                <a:gd name="T2" fmla="*/ 0 w 8"/>
                <a:gd name="T3" fmla="*/ 506 h 506"/>
                <a:gd name="T4" fmla="*/ 0 w 8"/>
                <a:gd name="T5" fmla="*/ 1 h 506"/>
                <a:gd name="T6" fmla="*/ 3 w 8"/>
                <a:gd name="T7" fmla="*/ 0 h 506"/>
                <a:gd name="T8" fmla="*/ 8 w 8"/>
                <a:gd name="T9" fmla="*/ 1 h 506"/>
                <a:gd name="T10" fmla="*/ 8 w 8"/>
                <a:gd name="T11" fmla="*/ 506 h 506"/>
              </a:gdLst>
              <a:ahLst/>
              <a:cxnLst>
                <a:cxn ang="0">
                  <a:pos x="T0" y="T1"/>
                </a:cxn>
                <a:cxn ang="0">
                  <a:pos x="T2" y="T3"/>
                </a:cxn>
                <a:cxn ang="0">
                  <a:pos x="T4" y="T5"/>
                </a:cxn>
                <a:cxn ang="0">
                  <a:pos x="T6" y="T7"/>
                </a:cxn>
                <a:cxn ang="0">
                  <a:pos x="T8" y="T9"/>
                </a:cxn>
                <a:cxn ang="0">
                  <a:pos x="T10" y="T11"/>
                </a:cxn>
              </a:cxnLst>
              <a:rect l="0" t="0" r="r" b="b"/>
              <a:pathLst>
                <a:path w="8" h="506">
                  <a:moveTo>
                    <a:pt x="8" y="506"/>
                  </a:moveTo>
                  <a:lnTo>
                    <a:pt x="0" y="506"/>
                  </a:lnTo>
                  <a:lnTo>
                    <a:pt x="0" y="1"/>
                  </a:lnTo>
                  <a:lnTo>
                    <a:pt x="3" y="0"/>
                  </a:lnTo>
                  <a:lnTo>
                    <a:pt x="8" y="1"/>
                  </a:lnTo>
                  <a:lnTo>
                    <a:pt x="8" y="506"/>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7" name="Freeform 85"/>
            <p:cNvSpPr/>
            <p:nvPr userDrawn="1"/>
          </p:nvSpPr>
          <p:spPr bwMode="auto">
            <a:xfrm rot="5400000">
              <a:off x="4629676" y="3425457"/>
              <a:ext cx="9087" cy="531603"/>
            </a:xfrm>
            <a:custGeom>
              <a:avLst/>
              <a:gdLst>
                <a:gd name="T0" fmla="*/ 8 w 8"/>
                <a:gd name="T1" fmla="*/ 0 h 468"/>
                <a:gd name="T2" fmla="*/ 0 w 8"/>
                <a:gd name="T3" fmla="*/ 0 h 468"/>
                <a:gd name="T4" fmla="*/ 0 w 8"/>
                <a:gd name="T5" fmla="*/ 467 h 468"/>
                <a:gd name="T6" fmla="*/ 3 w 8"/>
                <a:gd name="T7" fmla="*/ 468 h 468"/>
                <a:gd name="T8" fmla="*/ 8 w 8"/>
                <a:gd name="T9" fmla="*/ 467 h 468"/>
                <a:gd name="T10" fmla="*/ 8 w 8"/>
                <a:gd name="T11" fmla="*/ 0 h 468"/>
              </a:gdLst>
              <a:ahLst/>
              <a:cxnLst>
                <a:cxn ang="0">
                  <a:pos x="T0" y="T1"/>
                </a:cxn>
                <a:cxn ang="0">
                  <a:pos x="T2" y="T3"/>
                </a:cxn>
                <a:cxn ang="0">
                  <a:pos x="T4" y="T5"/>
                </a:cxn>
                <a:cxn ang="0">
                  <a:pos x="T6" y="T7"/>
                </a:cxn>
                <a:cxn ang="0">
                  <a:pos x="T8" y="T9"/>
                </a:cxn>
                <a:cxn ang="0">
                  <a:pos x="T10" y="T11"/>
                </a:cxn>
              </a:cxnLst>
              <a:rect l="0" t="0" r="r" b="b"/>
              <a:pathLst>
                <a:path w="8" h="468">
                  <a:moveTo>
                    <a:pt x="8" y="0"/>
                  </a:moveTo>
                  <a:lnTo>
                    <a:pt x="0" y="0"/>
                  </a:lnTo>
                  <a:lnTo>
                    <a:pt x="0" y="467"/>
                  </a:lnTo>
                  <a:lnTo>
                    <a:pt x="3" y="468"/>
                  </a:lnTo>
                  <a:lnTo>
                    <a:pt x="8" y="467"/>
                  </a:lnTo>
                  <a:lnTo>
                    <a:pt x="8"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8" name="Freeform 86"/>
            <p:cNvSpPr/>
            <p:nvPr userDrawn="1"/>
          </p:nvSpPr>
          <p:spPr bwMode="auto">
            <a:xfrm rot="5400000">
              <a:off x="5361198" y="3403875"/>
              <a:ext cx="9087" cy="574767"/>
            </a:xfrm>
            <a:custGeom>
              <a:avLst/>
              <a:gdLst>
                <a:gd name="T0" fmla="*/ 8 w 8"/>
                <a:gd name="T1" fmla="*/ 0 h 506"/>
                <a:gd name="T2" fmla="*/ 0 w 8"/>
                <a:gd name="T3" fmla="*/ 0 h 506"/>
                <a:gd name="T4" fmla="*/ 0 w 8"/>
                <a:gd name="T5" fmla="*/ 504 h 506"/>
                <a:gd name="T6" fmla="*/ 3 w 8"/>
                <a:gd name="T7" fmla="*/ 506 h 506"/>
                <a:gd name="T8" fmla="*/ 8 w 8"/>
                <a:gd name="T9" fmla="*/ 504 h 506"/>
                <a:gd name="T10" fmla="*/ 8 w 8"/>
                <a:gd name="T11" fmla="*/ 0 h 506"/>
              </a:gdLst>
              <a:ahLst/>
              <a:cxnLst>
                <a:cxn ang="0">
                  <a:pos x="T0" y="T1"/>
                </a:cxn>
                <a:cxn ang="0">
                  <a:pos x="T2" y="T3"/>
                </a:cxn>
                <a:cxn ang="0">
                  <a:pos x="T4" y="T5"/>
                </a:cxn>
                <a:cxn ang="0">
                  <a:pos x="T6" y="T7"/>
                </a:cxn>
                <a:cxn ang="0">
                  <a:pos x="T8" y="T9"/>
                </a:cxn>
                <a:cxn ang="0">
                  <a:pos x="T10" y="T11"/>
                </a:cxn>
              </a:cxnLst>
              <a:rect l="0" t="0" r="r" b="b"/>
              <a:pathLst>
                <a:path w="8" h="506">
                  <a:moveTo>
                    <a:pt x="8" y="0"/>
                  </a:moveTo>
                  <a:lnTo>
                    <a:pt x="0" y="0"/>
                  </a:lnTo>
                  <a:lnTo>
                    <a:pt x="0" y="504"/>
                  </a:lnTo>
                  <a:lnTo>
                    <a:pt x="3" y="506"/>
                  </a:lnTo>
                  <a:lnTo>
                    <a:pt x="8" y="504"/>
                  </a:lnTo>
                  <a:lnTo>
                    <a:pt x="8"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9" name="Freeform 87"/>
            <p:cNvSpPr/>
            <p:nvPr userDrawn="1"/>
          </p:nvSpPr>
          <p:spPr bwMode="auto">
            <a:xfrm rot="5400000">
              <a:off x="6172801" y="3327202"/>
              <a:ext cx="9087" cy="728114"/>
            </a:xfrm>
            <a:custGeom>
              <a:avLst/>
              <a:gdLst>
                <a:gd name="T0" fmla="*/ 8 w 8"/>
                <a:gd name="T1" fmla="*/ 640 h 641"/>
                <a:gd name="T2" fmla="*/ 3 w 8"/>
                <a:gd name="T3" fmla="*/ 641 h 641"/>
                <a:gd name="T4" fmla="*/ 0 w 8"/>
                <a:gd name="T5" fmla="*/ 640 h 641"/>
                <a:gd name="T6" fmla="*/ 0 w 8"/>
                <a:gd name="T7" fmla="*/ 0 h 641"/>
                <a:gd name="T8" fmla="*/ 3 w 8"/>
                <a:gd name="T9" fmla="*/ 0 h 641"/>
                <a:gd name="T10" fmla="*/ 8 w 8"/>
                <a:gd name="T11" fmla="*/ 0 h 641"/>
                <a:gd name="T12" fmla="*/ 8 w 8"/>
                <a:gd name="T13" fmla="*/ 640 h 641"/>
              </a:gdLst>
              <a:ahLst/>
              <a:cxnLst>
                <a:cxn ang="0">
                  <a:pos x="T0" y="T1"/>
                </a:cxn>
                <a:cxn ang="0">
                  <a:pos x="T2" y="T3"/>
                </a:cxn>
                <a:cxn ang="0">
                  <a:pos x="T4" y="T5"/>
                </a:cxn>
                <a:cxn ang="0">
                  <a:pos x="T6" y="T7"/>
                </a:cxn>
                <a:cxn ang="0">
                  <a:pos x="T8" y="T9"/>
                </a:cxn>
                <a:cxn ang="0">
                  <a:pos x="T10" y="T11"/>
                </a:cxn>
                <a:cxn ang="0">
                  <a:pos x="T12" y="T13"/>
                </a:cxn>
              </a:cxnLst>
              <a:rect l="0" t="0" r="r" b="b"/>
              <a:pathLst>
                <a:path w="8" h="641">
                  <a:moveTo>
                    <a:pt x="8" y="640"/>
                  </a:moveTo>
                  <a:lnTo>
                    <a:pt x="3" y="641"/>
                  </a:lnTo>
                  <a:lnTo>
                    <a:pt x="0" y="640"/>
                  </a:lnTo>
                  <a:lnTo>
                    <a:pt x="0" y="0"/>
                  </a:lnTo>
                  <a:lnTo>
                    <a:pt x="3" y="0"/>
                  </a:lnTo>
                  <a:lnTo>
                    <a:pt x="8" y="0"/>
                  </a:lnTo>
                  <a:lnTo>
                    <a:pt x="8" y="64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0" name="Freeform 88"/>
            <p:cNvSpPr/>
            <p:nvPr userDrawn="1"/>
          </p:nvSpPr>
          <p:spPr bwMode="auto">
            <a:xfrm rot="5400000">
              <a:off x="7303593" y="3529960"/>
              <a:ext cx="1059798" cy="323733"/>
            </a:xfrm>
            <a:custGeom>
              <a:avLst/>
              <a:gdLst>
                <a:gd name="T0" fmla="*/ 465 w 933"/>
                <a:gd name="T1" fmla="*/ 0 h 285"/>
                <a:gd name="T2" fmla="*/ 0 w 933"/>
                <a:gd name="T3" fmla="*/ 280 h 285"/>
                <a:gd name="T4" fmla="*/ 0 w 933"/>
                <a:gd name="T5" fmla="*/ 285 h 285"/>
                <a:gd name="T6" fmla="*/ 465 w 933"/>
                <a:gd name="T7" fmla="*/ 10 h 285"/>
                <a:gd name="T8" fmla="*/ 933 w 933"/>
                <a:gd name="T9" fmla="*/ 285 h 285"/>
                <a:gd name="T10" fmla="*/ 933 w 933"/>
                <a:gd name="T11" fmla="*/ 280 h 285"/>
                <a:gd name="T12" fmla="*/ 465 w 933"/>
                <a:gd name="T13" fmla="*/ 0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0"/>
                  </a:moveTo>
                  <a:lnTo>
                    <a:pt x="0" y="280"/>
                  </a:lnTo>
                  <a:lnTo>
                    <a:pt x="0" y="285"/>
                  </a:lnTo>
                  <a:lnTo>
                    <a:pt x="465" y="10"/>
                  </a:lnTo>
                  <a:lnTo>
                    <a:pt x="933" y="285"/>
                  </a:lnTo>
                  <a:lnTo>
                    <a:pt x="933" y="280"/>
                  </a:lnTo>
                  <a:lnTo>
                    <a:pt x="465"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1" name="Freeform 89"/>
            <p:cNvSpPr/>
            <p:nvPr userDrawn="1"/>
          </p:nvSpPr>
          <p:spPr bwMode="auto">
            <a:xfrm rot="5400000">
              <a:off x="6837871" y="3587891"/>
              <a:ext cx="1059798" cy="207871"/>
            </a:xfrm>
            <a:custGeom>
              <a:avLst/>
              <a:gdLst>
                <a:gd name="T0" fmla="*/ 0 w 933"/>
                <a:gd name="T1" fmla="*/ 183 h 183"/>
                <a:gd name="T2" fmla="*/ 462 w 933"/>
                <a:gd name="T3" fmla="*/ 7 h 183"/>
                <a:gd name="T4" fmla="*/ 470 w 933"/>
                <a:gd name="T5" fmla="*/ 7 h 183"/>
                <a:gd name="T6" fmla="*/ 933 w 933"/>
                <a:gd name="T7" fmla="*/ 183 h 183"/>
                <a:gd name="T8" fmla="*/ 933 w 933"/>
                <a:gd name="T9" fmla="*/ 178 h 183"/>
                <a:gd name="T10" fmla="*/ 470 w 933"/>
                <a:gd name="T11" fmla="*/ 0 h 183"/>
                <a:gd name="T12" fmla="*/ 462 w 933"/>
                <a:gd name="T13" fmla="*/ 0 h 183"/>
                <a:gd name="T14" fmla="*/ 0 w 933"/>
                <a:gd name="T15" fmla="*/ 178 h 183"/>
                <a:gd name="T16" fmla="*/ 0 w 933"/>
                <a:gd name="T17"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183"/>
                  </a:moveTo>
                  <a:lnTo>
                    <a:pt x="462" y="7"/>
                  </a:lnTo>
                  <a:lnTo>
                    <a:pt x="470" y="7"/>
                  </a:lnTo>
                  <a:lnTo>
                    <a:pt x="933" y="183"/>
                  </a:lnTo>
                  <a:lnTo>
                    <a:pt x="933" y="178"/>
                  </a:lnTo>
                  <a:lnTo>
                    <a:pt x="470" y="0"/>
                  </a:lnTo>
                  <a:lnTo>
                    <a:pt x="462" y="0"/>
                  </a:lnTo>
                  <a:lnTo>
                    <a:pt x="0" y="178"/>
                  </a:lnTo>
                  <a:lnTo>
                    <a:pt x="0" y="183"/>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2" name="Freeform 90"/>
            <p:cNvSpPr/>
            <p:nvPr userDrawn="1"/>
          </p:nvSpPr>
          <p:spPr bwMode="auto">
            <a:xfrm rot="5400000">
              <a:off x="6303998" y="3559494"/>
              <a:ext cx="1697039" cy="263530"/>
            </a:xfrm>
            <a:custGeom>
              <a:avLst/>
              <a:gdLst>
                <a:gd name="T0" fmla="*/ 746 w 1494"/>
                <a:gd name="T1" fmla="*/ 0 h 232"/>
                <a:gd name="T2" fmla="*/ 0 w 1494"/>
                <a:gd name="T3" fmla="*/ 224 h 232"/>
                <a:gd name="T4" fmla="*/ 0 w 1494"/>
                <a:gd name="T5" fmla="*/ 232 h 232"/>
                <a:gd name="T6" fmla="*/ 746 w 1494"/>
                <a:gd name="T7" fmla="*/ 10 h 232"/>
                <a:gd name="T8" fmla="*/ 1494 w 1494"/>
                <a:gd name="T9" fmla="*/ 232 h 232"/>
                <a:gd name="T10" fmla="*/ 1494 w 1494"/>
                <a:gd name="T11" fmla="*/ 224 h 232"/>
                <a:gd name="T12" fmla="*/ 746 w 1494"/>
                <a:gd name="T13" fmla="*/ 0 h 232"/>
              </a:gdLst>
              <a:ahLst/>
              <a:cxnLst>
                <a:cxn ang="0">
                  <a:pos x="T0" y="T1"/>
                </a:cxn>
                <a:cxn ang="0">
                  <a:pos x="T2" y="T3"/>
                </a:cxn>
                <a:cxn ang="0">
                  <a:pos x="T4" y="T5"/>
                </a:cxn>
                <a:cxn ang="0">
                  <a:pos x="T6" y="T7"/>
                </a:cxn>
                <a:cxn ang="0">
                  <a:pos x="T8" y="T9"/>
                </a:cxn>
                <a:cxn ang="0">
                  <a:pos x="T10" y="T11"/>
                </a:cxn>
                <a:cxn ang="0">
                  <a:pos x="T12" y="T13"/>
                </a:cxn>
              </a:cxnLst>
              <a:rect l="0" t="0" r="r" b="b"/>
              <a:pathLst>
                <a:path w="1494" h="232">
                  <a:moveTo>
                    <a:pt x="746" y="0"/>
                  </a:moveTo>
                  <a:lnTo>
                    <a:pt x="0" y="224"/>
                  </a:lnTo>
                  <a:lnTo>
                    <a:pt x="0" y="232"/>
                  </a:lnTo>
                  <a:lnTo>
                    <a:pt x="746" y="10"/>
                  </a:lnTo>
                  <a:lnTo>
                    <a:pt x="1494" y="232"/>
                  </a:lnTo>
                  <a:lnTo>
                    <a:pt x="1494" y="224"/>
                  </a:lnTo>
                  <a:lnTo>
                    <a:pt x="746"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3" name="Freeform 91"/>
            <p:cNvSpPr/>
            <p:nvPr userDrawn="1"/>
          </p:nvSpPr>
          <p:spPr bwMode="auto">
            <a:xfrm rot="5400000">
              <a:off x="5804200" y="3621969"/>
              <a:ext cx="1697039" cy="138580"/>
            </a:xfrm>
            <a:custGeom>
              <a:avLst/>
              <a:gdLst>
                <a:gd name="T0" fmla="*/ 743 w 1494"/>
                <a:gd name="T1" fmla="*/ 0 h 122"/>
                <a:gd name="T2" fmla="*/ 0 w 1494"/>
                <a:gd name="T3" fmla="*/ 113 h 122"/>
                <a:gd name="T4" fmla="*/ 0 w 1494"/>
                <a:gd name="T5" fmla="*/ 122 h 122"/>
                <a:gd name="T6" fmla="*/ 743 w 1494"/>
                <a:gd name="T7" fmla="*/ 11 h 122"/>
                <a:gd name="T8" fmla="*/ 751 w 1494"/>
                <a:gd name="T9" fmla="*/ 11 h 122"/>
                <a:gd name="T10" fmla="*/ 1494 w 1494"/>
                <a:gd name="T11" fmla="*/ 122 h 122"/>
                <a:gd name="T12" fmla="*/ 1494 w 1494"/>
                <a:gd name="T13" fmla="*/ 113 h 122"/>
                <a:gd name="T14" fmla="*/ 751 w 1494"/>
                <a:gd name="T15" fmla="*/ 0 h 122"/>
                <a:gd name="T16" fmla="*/ 743 w 1494"/>
                <a:gd name="T17"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0"/>
                  </a:moveTo>
                  <a:lnTo>
                    <a:pt x="0" y="113"/>
                  </a:lnTo>
                  <a:lnTo>
                    <a:pt x="0" y="122"/>
                  </a:lnTo>
                  <a:lnTo>
                    <a:pt x="743" y="11"/>
                  </a:lnTo>
                  <a:lnTo>
                    <a:pt x="751" y="11"/>
                  </a:lnTo>
                  <a:lnTo>
                    <a:pt x="1494" y="122"/>
                  </a:lnTo>
                  <a:lnTo>
                    <a:pt x="1494" y="113"/>
                  </a:lnTo>
                  <a:lnTo>
                    <a:pt x="751" y="0"/>
                  </a:lnTo>
                  <a:lnTo>
                    <a:pt x="743"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4" name="Freeform 92"/>
            <p:cNvSpPr/>
            <p:nvPr userDrawn="1"/>
          </p:nvSpPr>
          <p:spPr bwMode="auto">
            <a:xfrm rot="5400000">
              <a:off x="4000386" y="3529960"/>
              <a:ext cx="1059798" cy="323733"/>
            </a:xfrm>
            <a:custGeom>
              <a:avLst/>
              <a:gdLst>
                <a:gd name="T0" fmla="*/ 465 w 933"/>
                <a:gd name="T1" fmla="*/ 285 h 285"/>
                <a:gd name="T2" fmla="*/ 0 w 933"/>
                <a:gd name="T3" fmla="*/ 5 h 285"/>
                <a:gd name="T4" fmla="*/ 0 w 933"/>
                <a:gd name="T5" fmla="*/ 0 h 285"/>
                <a:gd name="T6" fmla="*/ 465 w 933"/>
                <a:gd name="T7" fmla="*/ 275 h 285"/>
                <a:gd name="T8" fmla="*/ 933 w 933"/>
                <a:gd name="T9" fmla="*/ 0 h 285"/>
                <a:gd name="T10" fmla="*/ 933 w 933"/>
                <a:gd name="T11" fmla="*/ 5 h 285"/>
                <a:gd name="T12" fmla="*/ 465 w 933"/>
                <a:gd name="T13" fmla="*/ 285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285"/>
                  </a:moveTo>
                  <a:lnTo>
                    <a:pt x="0" y="5"/>
                  </a:lnTo>
                  <a:lnTo>
                    <a:pt x="0" y="0"/>
                  </a:lnTo>
                  <a:lnTo>
                    <a:pt x="465" y="275"/>
                  </a:lnTo>
                  <a:lnTo>
                    <a:pt x="933" y="0"/>
                  </a:lnTo>
                  <a:lnTo>
                    <a:pt x="933" y="5"/>
                  </a:lnTo>
                  <a:lnTo>
                    <a:pt x="465" y="285"/>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5" name="Freeform 93"/>
            <p:cNvSpPr/>
            <p:nvPr userDrawn="1"/>
          </p:nvSpPr>
          <p:spPr bwMode="auto">
            <a:xfrm rot="5400000">
              <a:off x="4466105" y="3587891"/>
              <a:ext cx="1059798" cy="207871"/>
            </a:xfrm>
            <a:custGeom>
              <a:avLst/>
              <a:gdLst>
                <a:gd name="T0" fmla="*/ 0 w 933"/>
                <a:gd name="T1" fmla="*/ 0 h 183"/>
                <a:gd name="T2" fmla="*/ 462 w 933"/>
                <a:gd name="T3" fmla="*/ 176 h 183"/>
                <a:gd name="T4" fmla="*/ 470 w 933"/>
                <a:gd name="T5" fmla="*/ 176 h 183"/>
                <a:gd name="T6" fmla="*/ 933 w 933"/>
                <a:gd name="T7" fmla="*/ 0 h 183"/>
                <a:gd name="T8" fmla="*/ 933 w 933"/>
                <a:gd name="T9" fmla="*/ 5 h 183"/>
                <a:gd name="T10" fmla="*/ 470 w 933"/>
                <a:gd name="T11" fmla="*/ 183 h 183"/>
                <a:gd name="T12" fmla="*/ 462 w 933"/>
                <a:gd name="T13" fmla="*/ 183 h 183"/>
                <a:gd name="T14" fmla="*/ 0 w 933"/>
                <a:gd name="T15" fmla="*/ 5 h 183"/>
                <a:gd name="T16" fmla="*/ 0 w 933"/>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0"/>
                  </a:moveTo>
                  <a:lnTo>
                    <a:pt x="462" y="176"/>
                  </a:lnTo>
                  <a:lnTo>
                    <a:pt x="470" y="176"/>
                  </a:lnTo>
                  <a:lnTo>
                    <a:pt x="933" y="0"/>
                  </a:lnTo>
                  <a:lnTo>
                    <a:pt x="933" y="5"/>
                  </a:lnTo>
                  <a:lnTo>
                    <a:pt x="470" y="183"/>
                  </a:lnTo>
                  <a:lnTo>
                    <a:pt x="462" y="183"/>
                  </a:lnTo>
                  <a:lnTo>
                    <a:pt x="0" y="5"/>
                  </a:lnTo>
                  <a:lnTo>
                    <a:pt x="0"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6" name="Freeform 94"/>
            <p:cNvSpPr/>
            <p:nvPr userDrawn="1"/>
          </p:nvSpPr>
          <p:spPr bwMode="auto">
            <a:xfrm rot="5400000">
              <a:off x="4362170" y="3558926"/>
              <a:ext cx="1697039" cy="264666"/>
            </a:xfrm>
            <a:custGeom>
              <a:avLst/>
              <a:gdLst>
                <a:gd name="T0" fmla="*/ 746 w 1494"/>
                <a:gd name="T1" fmla="*/ 233 h 233"/>
                <a:gd name="T2" fmla="*/ 0 w 1494"/>
                <a:gd name="T3" fmla="*/ 9 h 233"/>
                <a:gd name="T4" fmla="*/ 0 w 1494"/>
                <a:gd name="T5" fmla="*/ 0 h 233"/>
                <a:gd name="T6" fmla="*/ 746 w 1494"/>
                <a:gd name="T7" fmla="*/ 222 h 233"/>
                <a:gd name="T8" fmla="*/ 1494 w 1494"/>
                <a:gd name="T9" fmla="*/ 0 h 233"/>
                <a:gd name="T10" fmla="*/ 1494 w 1494"/>
                <a:gd name="T11" fmla="*/ 9 h 233"/>
                <a:gd name="T12" fmla="*/ 746 w 1494"/>
                <a:gd name="T13" fmla="*/ 233 h 233"/>
              </a:gdLst>
              <a:ahLst/>
              <a:cxnLst>
                <a:cxn ang="0">
                  <a:pos x="T0" y="T1"/>
                </a:cxn>
                <a:cxn ang="0">
                  <a:pos x="T2" y="T3"/>
                </a:cxn>
                <a:cxn ang="0">
                  <a:pos x="T4" y="T5"/>
                </a:cxn>
                <a:cxn ang="0">
                  <a:pos x="T6" y="T7"/>
                </a:cxn>
                <a:cxn ang="0">
                  <a:pos x="T8" y="T9"/>
                </a:cxn>
                <a:cxn ang="0">
                  <a:pos x="T10" y="T11"/>
                </a:cxn>
                <a:cxn ang="0">
                  <a:pos x="T12" y="T13"/>
                </a:cxn>
              </a:cxnLst>
              <a:rect l="0" t="0" r="r" b="b"/>
              <a:pathLst>
                <a:path w="1494" h="233">
                  <a:moveTo>
                    <a:pt x="746" y="233"/>
                  </a:moveTo>
                  <a:lnTo>
                    <a:pt x="0" y="9"/>
                  </a:lnTo>
                  <a:lnTo>
                    <a:pt x="0" y="0"/>
                  </a:lnTo>
                  <a:lnTo>
                    <a:pt x="746" y="222"/>
                  </a:lnTo>
                  <a:lnTo>
                    <a:pt x="1494" y="0"/>
                  </a:lnTo>
                  <a:lnTo>
                    <a:pt x="1494" y="9"/>
                  </a:lnTo>
                  <a:lnTo>
                    <a:pt x="746" y="233"/>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7" name="Freeform 95"/>
            <p:cNvSpPr/>
            <p:nvPr userDrawn="1"/>
          </p:nvSpPr>
          <p:spPr bwMode="auto">
            <a:xfrm rot="5400000">
              <a:off x="4862537" y="3621969"/>
              <a:ext cx="1697039" cy="138580"/>
            </a:xfrm>
            <a:custGeom>
              <a:avLst/>
              <a:gdLst>
                <a:gd name="T0" fmla="*/ 743 w 1494"/>
                <a:gd name="T1" fmla="*/ 122 h 122"/>
                <a:gd name="T2" fmla="*/ 0 w 1494"/>
                <a:gd name="T3" fmla="*/ 9 h 122"/>
                <a:gd name="T4" fmla="*/ 0 w 1494"/>
                <a:gd name="T5" fmla="*/ 0 h 122"/>
                <a:gd name="T6" fmla="*/ 743 w 1494"/>
                <a:gd name="T7" fmla="*/ 112 h 122"/>
                <a:gd name="T8" fmla="*/ 751 w 1494"/>
                <a:gd name="T9" fmla="*/ 112 h 122"/>
                <a:gd name="T10" fmla="*/ 1494 w 1494"/>
                <a:gd name="T11" fmla="*/ 0 h 122"/>
                <a:gd name="T12" fmla="*/ 1494 w 1494"/>
                <a:gd name="T13" fmla="*/ 9 h 122"/>
                <a:gd name="T14" fmla="*/ 751 w 1494"/>
                <a:gd name="T15" fmla="*/ 122 h 122"/>
                <a:gd name="T16" fmla="*/ 743 w 1494"/>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122"/>
                  </a:moveTo>
                  <a:lnTo>
                    <a:pt x="0" y="9"/>
                  </a:lnTo>
                  <a:lnTo>
                    <a:pt x="0" y="0"/>
                  </a:lnTo>
                  <a:lnTo>
                    <a:pt x="743" y="112"/>
                  </a:lnTo>
                  <a:lnTo>
                    <a:pt x="751" y="112"/>
                  </a:lnTo>
                  <a:lnTo>
                    <a:pt x="1494" y="0"/>
                  </a:lnTo>
                  <a:lnTo>
                    <a:pt x="1494" y="9"/>
                  </a:lnTo>
                  <a:lnTo>
                    <a:pt x="751" y="122"/>
                  </a:lnTo>
                  <a:lnTo>
                    <a:pt x="743" y="122"/>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8" name="Freeform 96"/>
            <p:cNvSpPr/>
            <p:nvPr userDrawn="1"/>
          </p:nvSpPr>
          <p:spPr bwMode="auto">
            <a:xfrm rot="5400000">
              <a:off x="5303835" y="3621400"/>
              <a:ext cx="2335417" cy="139716"/>
            </a:xfrm>
            <a:custGeom>
              <a:avLst/>
              <a:gdLst>
                <a:gd name="T0" fmla="*/ 1027 w 2056"/>
                <a:gd name="T1" fmla="*/ 0 h 123"/>
                <a:gd name="T2" fmla="*/ 0 w 2056"/>
                <a:gd name="T3" fmla="*/ 111 h 123"/>
                <a:gd name="T4" fmla="*/ 0 w 2056"/>
                <a:gd name="T5" fmla="*/ 123 h 123"/>
                <a:gd name="T6" fmla="*/ 1027 w 2056"/>
                <a:gd name="T7" fmla="*/ 14 h 123"/>
                <a:gd name="T8" fmla="*/ 2056 w 2056"/>
                <a:gd name="T9" fmla="*/ 123 h 123"/>
                <a:gd name="T10" fmla="*/ 2056 w 2056"/>
                <a:gd name="T11" fmla="*/ 111 h 123"/>
                <a:gd name="T12" fmla="*/ 1027 w 2056"/>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2056" h="123">
                  <a:moveTo>
                    <a:pt x="1027" y="0"/>
                  </a:moveTo>
                  <a:lnTo>
                    <a:pt x="0" y="111"/>
                  </a:lnTo>
                  <a:lnTo>
                    <a:pt x="0" y="123"/>
                  </a:lnTo>
                  <a:lnTo>
                    <a:pt x="1027" y="14"/>
                  </a:lnTo>
                  <a:lnTo>
                    <a:pt x="2056" y="123"/>
                  </a:lnTo>
                  <a:lnTo>
                    <a:pt x="2056" y="111"/>
                  </a:lnTo>
                  <a:lnTo>
                    <a:pt x="1027"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9" name="Freeform 97"/>
            <p:cNvSpPr/>
            <p:nvPr userDrawn="1"/>
          </p:nvSpPr>
          <p:spPr bwMode="auto">
            <a:xfrm rot="5400000">
              <a:off x="4713165" y="3623672"/>
              <a:ext cx="2335417" cy="135173"/>
            </a:xfrm>
            <a:custGeom>
              <a:avLst/>
              <a:gdLst>
                <a:gd name="T0" fmla="*/ 1027 w 2056"/>
                <a:gd name="T1" fmla="*/ 119 h 119"/>
                <a:gd name="T2" fmla="*/ 0 w 2056"/>
                <a:gd name="T3" fmla="*/ 10 h 119"/>
                <a:gd name="T4" fmla="*/ 0 w 2056"/>
                <a:gd name="T5" fmla="*/ 0 h 119"/>
                <a:gd name="T6" fmla="*/ 1027 w 2056"/>
                <a:gd name="T7" fmla="*/ 104 h 119"/>
                <a:gd name="T8" fmla="*/ 2056 w 2056"/>
                <a:gd name="T9" fmla="*/ 0 h 119"/>
                <a:gd name="T10" fmla="*/ 2056 w 2056"/>
                <a:gd name="T11" fmla="*/ 10 h 119"/>
                <a:gd name="T12" fmla="*/ 1027 w 2056"/>
                <a:gd name="T13" fmla="*/ 119 h 119"/>
              </a:gdLst>
              <a:ahLst/>
              <a:cxnLst>
                <a:cxn ang="0">
                  <a:pos x="T0" y="T1"/>
                </a:cxn>
                <a:cxn ang="0">
                  <a:pos x="T2" y="T3"/>
                </a:cxn>
                <a:cxn ang="0">
                  <a:pos x="T4" y="T5"/>
                </a:cxn>
                <a:cxn ang="0">
                  <a:pos x="T6" y="T7"/>
                </a:cxn>
                <a:cxn ang="0">
                  <a:pos x="T8" y="T9"/>
                </a:cxn>
                <a:cxn ang="0">
                  <a:pos x="T10" y="T11"/>
                </a:cxn>
                <a:cxn ang="0">
                  <a:pos x="T12" y="T13"/>
                </a:cxn>
              </a:cxnLst>
              <a:rect l="0" t="0" r="r" b="b"/>
              <a:pathLst>
                <a:path w="2056" h="119">
                  <a:moveTo>
                    <a:pt x="1027" y="119"/>
                  </a:moveTo>
                  <a:lnTo>
                    <a:pt x="0" y="10"/>
                  </a:lnTo>
                  <a:lnTo>
                    <a:pt x="0" y="0"/>
                  </a:lnTo>
                  <a:lnTo>
                    <a:pt x="1027" y="104"/>
                  </a:lnTo>
                  <a:lnTo>
                    <a:pt x="2056" y="0"/>
                  </a:lnTo>
                  <a:lnTo>
                    <a:pt x="2056" y="10"/>
                  </a:lnTo>
                  <a:lnTo>
                    <a:pt x="1027" y="119"/>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grpSp>
      <p:cxnSp>
        <p:nvCxnSpPr>
          <p:cNvPr id="46" name="Elbow Connector 41"/>
          <p:cNvCxnSpPr/>
          <p:nvPr userDrawn="1"/>
        </p:nvCxnSpPr>
        <p:spPr>
          <a:xfrm rot="10800000">
            <a:off x="7069776" y="4274563"/>
            <a:ext cx="3105310" cy="777882"/>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7" name="Elbow Connector 42"/>
          <p:cNvCxnSpPr/>
          <p:nvPr userDrawn="1"/>
        </p:nvCxnSpPr>
        <p:spPr>
          <a:xfrm rot="10800000">
            <a:off x="5119319" y="8031770"/>
            <a:ext cx="3331002" cy="1006228"/>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Elbow Connector 43"/>
          <p:cNvCxnSpPr/>
          <p:nvPr userDrawn="1"/>
        </p:nvCxnSpPr>
        <p:spPr>
          <a:xfrm rot="10800000" flipV="1">
            <a:off x="12850633" y="3519178"/>
            <a:ext cx="3990062" cy="959890"/>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9" name="Elbow Connector 44"/>
          <p:cNvCxnSpPr>
            <a:stCxn id="82" idx="1"/>
          </p:cNvCxnSpPr>
          <p:nvPr userDrawn="1"/>
        </p:nvCxnSpPr>
        <p:spPr>
          <a:xfrm rot="10800000">
            <a:off x="16614843" y="6648254"/>
            <a:ext cx="2188434" cy="417161"/>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Elbow Connector 45"/>
          <p:cNvCxnSpPr/>
          <p:nvPr userDrawn="1"/>
        </p:nvCxnSpPr>
        <p:spPr>
          <a:xfrm rot="10800000">
            <a:off x="13859230" y="9885891"/>
            <a:ext cx="3716633" cy="810969"/>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0" name="文本占位符 8"/>
          <p:cNvSpPr>
            <a:spLocks noGrp="1"/>
          </p:cNvSpPr>
          <p:nvPr>
            <p:ph type="body" sz="quarter" idx="25" hasCustomPrompt="1"/>
          </p:nvPr>
        </p:nvSpPr>
        <p:spPr>
          <a:xfrm>
            <a:off x="16915553" y="3089137"/>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1" name="文本占位符 8"/>
          <p:cNvSpPr>
            <a:spLocks noGrp="1"/>
          </p:cNvSpPr>
          <p:nvPr>
            <p:ph type="body" sz="quarter" idx="29" hasCustomPrompt="1"/>
          </p:nvPr>
        </p:nvSpPr>
        <p:spPr>
          <a:xfrm>
            <a:off x="16915553" y="3888142"/>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2" name="文本占位符 8"/>
          <p:cNvSpPr>
            <a:spLocks noGrp="1"/>
          </p:cNvSpPr>
          <p:nvPr>
            <p:ph type="body" sz="quarter" idx="32" hasCustomPrompt="1"/>
          </p:nvPr>
        </p:nvSpPr>
        <p:spPr>
          <a:xfrm>
            <a:off x="18803277" y="6681045"/>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3" name="文本占位符 8"/>
          <p:cNvSpPr>
            <a:spLocks noGrp="1"/>
          </p:cNvSpPr>
          <p:nvPr>
            <p:ph type="body" sz="quarter" idx="33" hasCustomPrompt="1"/>
          </p:nvPr>
        </p:nvSpPr>
        <p:spPr>
          <a:xfrm>
            <a:off x="18803277" y="7480050"/>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4" name="文本占位符 8"/>
          <p:cNvSpPr>
            <a:spLocks noGrp="1"/>
          </p:cNvSpPr>
          <p:nvPr>
            <p:ph type="body" sz="quarter" idx="34" hasCustomPrompt="1"/>
          </p:nvPr>
        </p:nvSpPr>
        <p:spPr>
          <a:xfrm>
            <a:off x="17676322" y="10246002"/>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5" name="文本占位符 8"/>
          <p:cNvSpPr>
            <a:spLocks noGrp="1"/>
          </p:cNvSpPr>
          <p:nvPr>
            <p:ph type="body" sz="quarter" idx="35" hasCustomPrompt="1"/>
          </p:nvPr>
        </p:nvSpPr>
        <p:spPr>
          <a:xfrm>
            <a:off x="17676322" y="11045007"/>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6" name="文本占位符 8"/>
          <p:cNvSpPr>
            <a:spLocks noGrp="1"/>
          </p:cNvSpPr>
          <p:nvPr>
            <p:ph type="body" sz="quarter" idx="36" hasCustomPrompt="1"/>
          </p:nvPr>
        </p:nvSpPr>
        <p:spPr>
          <a:xfrm>
            <a:off x="2882476" y="3749194"/>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8" name="文本占位符 8"/>
          <p:cNvSpPr>
            <a:spLocks noGrp="1"/>
          </p:cNvSpPr>
          <p:nvPr>
            <p:ph type="body" sz="quarter" idx="37" hasCustomPrompt="1"/>
          </p:nvPr>
        </p:nvSpPr>
        <p:spPr>
          <a:xfrm>
            <a:off x="2882476" y="4548199"/>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9" name="文本占位符 8"/>
          <p:cNvSpPr>
            <a:spLocks noGrp="1"/>
          </p:cNvSpPr>
          <p:nvPr>
            <p:ph type="body" sz="quarter" idx="38" hasCustomPrompt="1"/>
          </p:nvPr>
        </p:nvSpPr>
        <p:spPr>
          <a:xfrm>
            <a:off x="1462744" y="7533201"/>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0" name="文本占位符 8"/>
          <p:cNvSpPr>
            <a:spLocks noGrp="1"/>
          </p:cNvSpPr>
          <p:nvPr>
            <p:ph type="body" sz="quarter" idx="39" hasCustomPrompt="1"/>
          </p:nvPr>
        </p:nvSpPr>
        <p:spPr>
          <a:xfrm>
            <a:off x="1462744" y="8332206"/>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93" name="竖排文字占位符 92"/>
          <p:cNvSpPr>
            <a:spLocks noGrp="1"/>
          </p:cNvSpPr>
          <p:nvPr>
            <p:ph type="body" orient="vert" sz="quarter" idx="41" hasCustomPrompt="1"/>
          </p:nvPr>
        </p:nvSpPr>
        <p:spPr>
          <a:xfrm>
            <a:off x="11505201" y="5110559"/>
            <a:ext cx="1114320" cy="2268411"/>
          </a:xfrm>
        </p:spPr>
        <p:txBody>
          <a:bodyPr vert="eaVert">
            <a:normAutofit/>
          </a:bodyPr>
          <a:lstStyle>
            <a:lvl1pPr marL="0" indent="0">
              <a:buNone/>
              <a:defRPr sz="4000">
                <a:solidFill>
                  <a:schemeClr val="bg1"/>
                </a:solidFill>
              </a:defRPr>
            </a:lvl1pPr>
          </a:lstStyle>
          <a:p>
            <a:pPr lvl="0"/>
            <a:r>
              <a:rPr lang="zh-CN" altLang="en-US" dirty="0"/>
              <a:t>单击此处</a:t>
            </a:r>
            <a:endParaRPr lang="zh-CN" altLang="en-US" dirty="0"/>
          </a:p>
        </p:txBody>
      </p:sp>
      <p:sp>
        <p:nvSpPr>
          <p:cNvPr id="95" name="竖排文字占位符 92"/>
          <p:cNvSpPr>
            <a:spLocks noGrp="1"/>
          </p:cNvSpPr>
          <p:nvPr>
            <p:ph type="body" orient="vert" sz="quarter" idx="42" hasCustomPrompt="1"/>
          </p:nvPr>
        </p:nvSpPr>
        <p:spPr>
          <a:xfrm>
            <a:off x="9662463" y="5476490"/>
            <a:ext cx="983946" cy="2268411"/>
          </a:xfrm>
        </p:spPr>
        <p:txBody>
          <a:bodyPr vert="eaVert"/>
          <a:lstStyle>
            <a:lvl1pPr marL="0" indent="0">
              <a:buNone/>
              <a:defRPr>
                <a:solidFill>
                  <a:schemeClr val="bg1"/>
                </a:solidFill>
              </a:defRPr>
            </a:lvl1pPr>
          </a:lstStyle>
          <a:p>
            <a:pPr lvl="0"/>
            <a:r>
              <a:rPr lang="zh-CN" altLang="en-US" dirty="0"/>
              <a:t>单击此处</a:t>
            </a:r>
            <a:endParaRPr lang="zh-CN" altLang="en-US" dirty="0"/>
          </a:p>
        </p:txBody>
      </p:sp>
      <p:sp>
        <p:nvSpPr>
          <p:cNvPr id="96" name="竖排文字占位符 92"/>
          <p:cNvSpPr>
            <a:spLocks noGrp="1"/>
          </p:cNvSpPr>
          <p:nvPr>
            <p:ph type="body" orient="vert" sz="quarter" idx="43" hasCustomPrompt="1"/>
          </p:nvPr>
        </p:nvSpPr>
        <p:spPr>
          <a:xfrm>
            <a:off x="13589000" y="5388582"/>
            <a:ext cx="983946" cy="2268411"/>
          </a:xfrm>
        </p:spPr>
        <p:txBody>
          <a:bodyPr vert="eaVert"/>
          <a:lstStyle>
            <a:lvl1pPr marL="0" indent="0">
              <a:buNone/>
              <a:defRPr>
                <a:solidFill>
                  <a:schemeClr val="bg1"/>
                </a:solidFill>
              </a:defRPr>
            </a:lvl1pPr>
          </a:lstStyle>
          <a:p>
            <a:pPr lvl="0"/>
            <a:r>
              <a:rPr lang="zh-CN" altLang="en-US" dirty="0"/>
              <a:t>单击此处</a:t>
            </a:r>
            <a:endParaRPr lang="zh-CN" altLang="en-US" dirty="0"/>
          </a:p>
        </p:txBody>
      </p:sp>
      <p:sp>
        <p:nvSpPr>
          <p:cNvPr id="97" name="竖排文字占位符 92"/>
          <p:cNvSpPr>
            <a:spLocks noGrp="1"/>
          </p:cNvSpPr>
          <p:nvPr>
            <p:ph type="body" orient="vert" sz="quarter" idx="44" hasCustomPrompt="1"/>
          </p:nvPr>
        </p:nvSpPr>
        <p:spPr>
          <a:xfrm>
            <a:off x="15513020" y="6104571"/>
            <a:ext cx="887063" cy="1666238"/>
          </a:xfrm>
        </p:spPr>
        <p:txBody>
          <a:bodyPr vert="eaVert">
            <a:normAutofit/>
          </a:bodyPr>
          <a:lstStyle>
            <a:lvl1pPr marL="0" indent="0">
              <a:buNone/>
              <a:defRPr sz="2400">
                <a:solidFill>
                  <a:schemeClr val="bg1"/>
                </a:solidFill>
              </a:defRPr>
            </a:lvl1pPr>
          </a:lstStyle>
          <a:p>
            <a:pPr lvl="0"/>
            <a:r>
              <a:rPr lang="zh-CN" altLang="en-US" dirty="0"/>
              <a:t>单击此处</a:t>
            </a:r>
            <a:endParaRPr lang="zh-CN" altLang="en-US" dirty="0"/>
          </a:p>
        </p:txBody>
      </p:sp>
      <p:sp>
        <p:nvSpPr>
          <p:cNvPr id="98" name="竖排文字占位符 92"/>
          <p:cNvSpPr>
            <a:spLocks noGrp="1"/>
          </p:cNvSpPr>
          <p:nvPr>
            <p:ph type="body" orient="vert" sz="quarter" idx="45" hasCustomPrompt="1"/>
          </p:nvPr>
        </p:nvSpPr>
        <p:spPr>
          <a:xfrm>
            <a:off x="7766453" y="6101978"/>
            <a:ext cx="887063" cy="1666238"/>
          </a:xfrm>
        </p:spPr>
        <p:txBody>
          <a:bodyPr vert="eaVert">
            <a:normAutofit/>
          </a:bodyPr>
          <a:lstStyle>
            <a:lvl1pPr marL="0" indent="0">
              <a:buNone/>
              <a:defRPr sz="2400">
                <a:solidFill>
                  <a:schemeClr val="bg1"/>
                </a:solidFill>
              </a:defRPr>
            </a:lvl1pPr>
          </a:lstStyle>
          <a:p>
            <a:pPr lvl="0"/>
            <a:r>
              <a:rPr lang="zh-CN" altLang="en-US" dirty="0"/>
              <a:t>单击此处</a:t>
            </a:r>
            <a:endParaRPr lang="zh-CN" alt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6类标题+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39" name="文本占位符 8"/>
          <p:cNvSpPr>
            <a:spLocks noGrp="1"/>
          </p:cNvSpPr>
          <p:nvPr>
            <p:ph type="body" sz="quarter" idx="34" hasCustomPrompt="1"/>
          </p:nvPr>
        </p:nvSpPr>
        <p:spPr>
          <a:xfrm>
            <a:off x="4274673" y="3546047"/>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40" name="文本占位符 8"/>
          <p:cNvSpPr>
            <a:spLocks noGrp="1"/>
          </p:cNvSpPr>
          <p:nvPr>
            <p:ph type="body" sz="quarter" idx="25" hasCustomPrompt="1"/>
          </p:nvPr>
        </p:nvSpPr>
        <p:spPr>
          <a:xfrm>
            <a:off x="3261916" y="5117048"/>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41" name="文本占位符 8"/>
          <p:cNvSpPr>
            <a:spLocks noGrp="1"/>
          </p:cNvSpPr>
          <p:nvPr>
            <p:ph type="body" sz="quarter" idx="29" hasCustomPrompt="1"/>
          </p:nvPr>
        </p:nvSpPr>
        <p:spPr>
          <a:xfrm>
            <a:off x="2772889" y="6368231"/>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2" name="图片占位符 3"/>
          <p:cNvSpPr>
            <a:spLocks noGrp="1"/>
          </p:cNvSpPr>
          <p:nvPr>
            <p:ph type="pic" sz="quarter" idx="18" hasCustomPrompt="1"/>
          </p:nvPr>
        </p:nvSpPr>
        <p:spPr>
          <a:xfrm>
            <a:off x="4666129" y="3951101"/>
            <a:ext cx="662368" cy="662792"/>
          </a:xfrm>
          <a:prstGeom prst="rect">
            <a:avLst/>
          </a:prstGeom>
        </p:spPr>
        <p:txBody>
          <a:bodyPr>
            <a:noAutofit/>
          </a:bodyPr>
          <a:lstStyle>
            <a:lvl1pPr marL="0" indent="0" algn="ctr">
              <a:lnSpc>
                <a:spcPct val="150000"/>
              </a:lnSpc>
              <a:buNone/>
              <a:defRPr sz="1000">
                <a:solidFill>
                  <a:schemeClr val="bg2"/>
                </a:solidFill>
              </a:defRPr>
            </a:lvl1pPr>
          </a:lstStyle>
          <a:p>
            <a:r>
              <a:rPr lang="zh-CN" altLang="en-US" dirty="0"/>
              <a:t>替换图标</a:t>
            </a:r>
            <a:endParaRPr lang="zh-CN" altLang="en-US" dirty="0"/>
          </a:p>
        </p:txBody>
      </p:sp>
      <p:sp>
        <p:nvSpPr>
          <p:cNvPr id="43" name="内容占位符 2"/>
          <p:cNvSpPr>
            <a:spLocks noGrp="1"/>
          </p:cNvSpPr>
          <p:nvPr>
            <p:ph sz="half" idx="35" hasCustomPrompt="1"/>
          </p:nvPr>
        </p:nvSpPr>
        <p:spPr>
          <a:xfrm rot="16200000" flipH="1">
            <a:off x="4974454" y="5760758"/>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44" name="文本占位符 8"/>
          <p:cNvSpPr>
            <a:spLocks noGrp="1"/>
          </p:cNvSpPr>
          <p:nvPr>
            <p:ph type="body" sz="quarter" idx="36" hasCustomPrompt="1"/>
          </p:nvPr>
        </p:nvSpPr>
        <p:spPr>
          <a:xfrm>
            <a:off x="4274673" y="8220541"/>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45" name="文本占位符 8"/>
          <p:cNvSpPr>
            <a:spLocks noGrp="1"/>
          </p:cNvSpPr>
          <p:nvPr>
            <p:ph type="body" sz="quarter" idx="37" hasCustomPrompt="1"/>
          </p:nvPr>
        </p:nvSpPr>
        <p:spPr>
          <a:xfrm>
            <a:off x="3261916" y="9791542"/>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46" name="文本占位符 8"/>
          <p:cNvSpPr>
            <a:spLocks noGrp="1"/>
          </p:cNvSpPr>
          <p:nvPr>
            <p:ph type="body" sz="quarter" idx="38" hasCustomPrompt="1"/>
          </p:nvPr>
        </p:nvSpPr>
        <p:spPr>
          <a:xfrm>
            <a:off x="2772889" y="11042725"/>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7" name="图片占位符 3"/>
          <p:cNvSpPr>
            <a:spLocks noGrp="1"/>
          </p:cNvSpPr>
          <p:nvPr>
            <p:ph type="pic" sz="quarter" idx="39" hasCustomPrompt="1"/>
          </p:nvPr>
        </p:nvSpPr>
        <p:spPr>
          <a:xfrm>
            <a:off x="4666129" y="8625595"/>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48" name="内容占位符 2"/>
          <p:cNvSpPr>
            <a:spLocks noGrp="1"/>
          </p:cNvSpPr>
          <p:nvPr>
            <p:ph sz="half" idx="40" hasCustomPrompt="1"/>
          </p:nvPr>
        </p:nvSpPr>
        <p:spPr>
          <a:xfrm rot="16200000" flipH="1">
            <a:off x="4974454" y="10435252"/>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49" name="文本占位符 8"/>
          <p:cNvSpPr>
            <a:spLocks noGrp="1"/>
          </p:cNvSpPr>
          <p:nvPr>
            <p:ph type="body" sz="quarter" idx="41" hasCustomPrompt="1"/>
          </p:nvPr>
        </p:nvSpPr>
        <p:spPr>
          <a:xfrm>
            <a:off x="11462887" y="3546047"/>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50" name="文本占位符 8"/>
          <p:cNvSpPr>
            <a:spLocks noGrp="1"/>
          </p:cNvSpPr>
          <p:nvPr>
            <p:ph type="body" sz="quarter" idx="42" hasCustomPrompt="1"/>
          </p:nvPr>
        </p:nvSpPr>
        <p:spPr>
          <a:xfrm>
            <a:off x="10450130" y="5117048"/>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1" name="文本占位符 8"/>
          <p:cNvSpPr>
            <a:spLocks noGrp="1"/>
          </p:cNvSpPr>
          <p:nvPr>
            <p:ph type="body" sz="quarter" idx="43" hasCustomPrompt="1"/>
          </p:nvPr>
        </p:nvSpPr>
        <p:spPr>
          <a:xfrm>
            <a:off x="9961103" y="6368231"/>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52" name="图片占位符 3"/>
          <p:cNvSpPr>
            <a:spLocks noGrp="1"/>
          </p:cNvSpPr>
          <p:nvPr>
            <p:ph type="pic" sz="quarter" idx="44" hasCustomPrompt="1"/>
          </p:nvPr>
        </p:nvSpPr>
        <p:spPr>
          <a:xfrm>
            <a:off x="11854343" y="3951101"/>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53" name="内容占位符 2"/>
          <p:cNvSpPr>
            <a:spLocks noGrp="1"/>
          </p:cNvSpPr>
          <p:nvPr>
            <p:ph sz="half" idx="45" hasCustomPrompt="1"/>
          </p:nvPr>
        </p:nvSpPr>
        <p:spPr>
          <a:xfrm rot="16200000" flipH="1">
            <a:off x="12162668" y="5760758"/>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54" name="文本占位符 8"/>
          <p:cNvSpPr>
            <a:spLocks noGrp="1"/>
          </p:cNvSpPr>
          <p:nvPr>
            <p:ph type="body" sz="quarter" idx="46" hasCustomPrompt="1"/>
          </p:nvPr>
        </p:nvSpPr>
        <p:spPr>
          <a:xfrm>
            <a:off x="11462887" y="8220541"/>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55" name="文本占位符 8"/>
          <p:cNvSpPr>
            <a:spLocks noGrp="1"/>
          </p:cNvSpPr>
          <p:nvPr>
            <p:ph type="body" sz="quarter" idx="47" hasCustomPrompt="1"/>
          </p:nvPr>
        </p:nvSpPr>
        <p:spPr>
          <a:xfrm>
            <a:off x="10450130" y="9791542"/>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7" name="文本占位符 8"/>
          <p:cNvSpPr>
            <a:spLocks noGrp="1"/>
          </p:cNvSpPr>
          <p:nvPr>
            <p:ph type="body" sz="quarter" idx="48" hasCustomPrompt="1"/>
          </p:nvPr>
        </p:nvSpPr>
        <p:spPr>
          <a:xfrm>
            <a:off x="9961103" y="11042725"/>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59" name="图片占位符 3"/>
          <p:cNvSpPr>
            <a:spLocks noGrp="1"/>
          </p:cNvSpPr>
          <p:nvPr>
            <p:ph type="pic" sz="quarter" idx="49" hasCustomPrompt="1"/>
          </p:nvPr>
        </p:nvSpPr>
        <p:spPr>
          <a:xfrm>
            <a:off x="11854343" y="8625595"/>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61" name="内容占位符 2"/>
          <p:cNvSpPr>
            <a:spLocks noGrp="1"/>
          </p:cNvSpPr>
          <p:nvPr>
            <p:ph sz="half" idx="50" hasCustomPrompt="1"/>
          </p:nvPr>
        </p:nvSpPr>
        <p:spPr>
          <a:xfrm rot="16200000" flipH="1">
            <a:off x="12162668" y="10435252"/>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62" name="文本占位符 8"/>
          <p:cNvSpPr>
            <a:spLocks noGrp="1"/>
          </p:cNvSpPr>
          <p:nvPr>
            <p:ph type="body" sz="quarter" idx="51" hasCustomPrompt="1"/>
          </p:nvPr>
        </p:nvSpPr>
        <p:spPr>
          <a:xfrm>
            <a:off x="18651101" y="3546047"/>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65" name="文本占位符 8"/>
          <p:cNvSpPr>
            <a:spLocks noGrp="1"/>
          </p:cNvSpPr>
          <p:nvPr>
            <p:ph type="body" sz="quarter" idx="52" hasCustomPrompt="1"/>
          </p:nvPr>
        </p:nvSpPr>
        <p:spPr>
          <a:xfrm>
            <a:off x="17638344" y="5117048"/>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7" name="文本占位符 8"/>
          <p:cNvSpPr>
            <a:spLocks noGrp="1"/>
          </p:cNvSpPr>
          <p:nvPr>
            <p:ph type="body" sz="quarter" idx="53" hasCustomPrompt="1"/>
          </p:nvPr>
        </p:nvSpPr>
        <p:spPr>
          <a:xfrm>
            <a:off x="17149317" y="6368231"/>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68" name="图片占位符 3"/>
          <p:cNvSpPr>
            <a:spLocks noGrp="1"/>
          </p:cNvSpPr>
          <p:nvPr>
            <p:ph type="pic" sz="quarter" idx="54" hasCustomPrompt="1"/>
          </p:nvPr>
        </p:nvSpPr>
        <p:spPr>
          <a:xfrm>
            <a:off x="19042557" y="3951101"/>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69" name="内容占位符 2"/>
          <p:cNvSpPr>
            <a:spLocks noGrp="1"/>
          </p:cNvSpPr>
          <p:nvPr>
            <p:ph sz="half" idx="55" hasCustomPrompt="1"/>
          </p:nvPr>
        </p:nvSpPr>
        <p:spPr>
          <a:xfrm rot="16200000" flipH="1">
            <a:off x="19350882" y="5760758"/>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70" name="文本占位符 8"/>
          <p:cNvSpPr>
            <a:spLocks noGrp="1"/>
          </p:cNvSpPr>
          <p:nvPr>
            <p:ph type="body" sz="quarter" idx="56" hasCustomPrompt="1"/>
          </p:nvPr>
        </p:nvSpPr>
        <p:spPr>
          <a:xfrm>
            <a:off x="18651101" y="8220541"/>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71" name="文本占位符 8"/>
          <p:cNvSpPr>
            <a:spLocks noGrp="1"/>
          </p:cNvSpPr>
          <p:nvPr>
            <p:ph type="body" sz="quarter" idx="57" hasCustomPrompt="1"/>
          </p:nvPr>
        </p:nvSpPr>
        <p:spPr>
          <a:xfrm>
            <a:off x="17638344" y="9791542"/>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2" name="文本占位符 8"/>
          <p:cNvSpPr>
            <a:spLocks noGrp="1"/>
          </p:cNvSpPr>
          <p:nvPr>
            <p:ph type="body" sz="quarter" idx="58" hasCustomPrompt="1"/>
          </p:nvPr>
        </p:nvSpPr>
        <p:spPr>
          <a:xfrm>
            <a:off x="17149317" y="11042725"/>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73" name="图片占位符 3"/>
          <p:cNvSpPr>
            <a:spLocks noGrp="1"/>
          </p:cNvSpPr>
          <p:nvPr>
            <p:ph type="pic" sz="quarter" idx="59" hasCustomPrompt="1"/>
          </p:nvPr>
        </p:nvSpPr>
        <p:spPr>
          <a:xfrm>
            <a:off x="19042557" y="8625595"/>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74" name="内容占位符 2"/>
          <p:cNvSpPr>
            <a:spLocks noGrp="1"/>
          </p:cNvSpPr>
          <p:nvPr>
            <p:ph sz="half" idx="60" hasCustomPrompt="1"/>
          </p:nvPr>
        </p:nvSpPr>
        <p:spPr>
          <a:xfrm rot="16200000" flipH="1">
            <a:off x="19350882" y="10435252"/>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925874" y="1127265"/>
            <a:ext cx="10683360" cy="11424640"/>
          </a:xfrm>
        </p:spPr>
        <p:txBody>
          <a:bodyPr vert="horz" lIns="101600" tIns="0" rIns="82550" bIns="0" rtlCol="0">
            <a:noAutofit/>
          </a:bodyPr>
          <a:lstStyle>
            <a:lvl1pPr marL="452120" marR="0" lvl="0"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1356995" marR="0" lvl="1" indent="-452120" algn="l" defTabSz="914400" rtl="0" eaLnBrk="1" fontAlgn="auto" latinLnBrk="0" hangingPunct="1">
              <a:lnSpc>
                <a:spcPct val="130000"/>
              </a:lnSpc>
              <a:spcBef>
                <a:spcPct val="1000"/>
              </a:spcBef>
              <a:spcAft>
                <a:spcPts val="1000"/>
              </a:spcAft>
              <a:buFont typeface="Arial" panose="020B0604020202020204" pitchFamily="34" charset="0"/>
              <a:buChar char="•"/>
              <a:tabLst>
                <a:tab pos="1609725" algn="l"/>
              </a:tabLst>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2261235" marR="0" lvl="2"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3166110" marR="0" lvl="3"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4070350" marR="0" lvl="4"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12439632" y="1127265"/>
            <a:ext cx="10683360" cy="11424640"/>
          </a:xfrm>
        </p:spPr>
        <p:txBody>
          <a:bodyPr vert="horz" lIns="101600" tIns="0" rIns="82550" bIns="0" rtlCol="0">
            <a:noAutofit/>
          </a:bodyPr>
          <a:lstStyle>
            <a:lvl1pPr marL="452120" marR="0" lvl="0"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1356995" marR="0" lvl="1" indent="-452120" algn="l" defTabSz="914400" rtl="0" eaLnBrk="1" fontAlgn="auto" latinLnBrk="0" hangingPunct="1">
              <a:lnSpc>
                <a:spcPct val="130000"/>
              </a:lnSpc>
              <a:spcBef>
                <a:spcPct val="1000"/>
              </a:spcBef>
              <a:spcAft>
                <a:spcPts val="1000"/>
              </a:spcAft>
              <a:buFont typeface="Arial" panose="020B0604020202020204" pitchFamily="34" charset="0"/>
              <a:buChar char="•"/>
              <a:tabLst>
                <a:tab pos="1609725" algn="l"/>
              </a:tabLst>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2261235" marR="0" lvl="2"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3166110" marR="0" lvl="3"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4070350" marR="0" lvl="4"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6类标题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6" name="文本占位符 8"/>
          <p:cNvSpPr>
            <a:spLocks noGrp="1"/>
          </p:cNvSpPr>
          <p:nvPr>
            <p:ph type="body" sz="quarter" idx="32" hasCustomPrompt="1"/>
          </p:nvPr>
        </p:nvSpPr>
        <p:spPr>
          <a:xfrm>
            <a:off x="3985286" y="9378803"/>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8" name="文本占位符 8"/>
          <p:cNvSpPr>
            <a:spLocks noGrp="1"/>
          </p:cNvSpPr>
          <p:nvPr>
            <p:ph type="body" sz="quarter" idx="33" hasCustomPrompt="1"/>
          </p:nvPr>
        </p:nvSpPr>
        <p:spPr>
          <a:xfrm>
            <a:off x="3985287" y="10164255"/>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63" name="文本占位符 8"/>
          <p:cNvSpPr>
            <a:spLocks noGrp="1"/>
          </p:cNvSpPr>
          <p:nvPr>
            <p:ph type="body" sz="quarter" idx="30" hasCustomPrompt="1"/>
          </p:nvPr>
        </p:nvSpPr>
        <p:spPr>
          <a:xfrm>
            <a:off x="3985286" y="6788676"/>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4" name="文本占位符 8"/>
          <p:cNvSpPr>
            <a:spLocks noGrp="1"/>
          </p:cNvSpPr>
          <p:nvPr>
            <p:ph type="body" sz="quarter" idx="34" hasCustomPrompt="1"/>
          </p:nvPr>
        </p:nvSpPr>
        <p:spPr>
          <a:xfrm>
            <a:off x="3985287" y="7574128"/>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66" name="文本占位符 8"/>
          <p:cNvSpPr>
            <a:spLocks noGrp="1"/>
          </p:cNvSpPr>
          <p:nvPr>
            <p:ph type="body" sz="quarter" idx="25" hasCustomPrompt="1"/>
          </p:nvPr>
        </p:nvSpPr>
        <p:spPr>
          <a:xfrm>
            <a:off x="3985286" y="4194181"/>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5" name="文本占位符 8"/>
          <p:cNvSpPr>
            <a:spLocks noGrp="1"/>
          </p:cNvSpPr>
          <p:nvPr>
            <p:ph type="body" sz="quarter" idx="29" hasCustomPrompt="1"/>
          </p:nvPr>
        </p:nvSpPr>
        <p:spPr>
          <a:xfrm>
            <a:off x="3985287" y="4979633"/>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78" name="文本占位符 8"/>
          <p:cNvSpPr>
            <a:spLocks noGrp="1"/>
          </p:cNvSpPr>
          <p:nvPr>
            <p:ph type="body" sz="quarter" idx="35" hasCustomPrompt="1"/>
          </p:nvPr>
        </p:nvSpPr>
        <p:spPr>
          <a:xfrm>
            <a:off x="14974034" y="9378803"/>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9" name="文本占位符 8"/>
          <p:cNvSpPr>
            <a:spLocks noGrp="1"/>
          </p:cNvSpPr>
          <p:nvPr>
            <p:ph type="body" sz="quarter" idx="36" hasCustomPrompt="1"/>
          </p:nvPr>
        </p:nvSpPr>
        <p:spPr>
          <a:xfrm>
            <a:off x="14974035" y="10164255"/>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81" name="文本占位符 8"/>
          <p:cNvSpPr>
            <a:spLocks noGrp="1"/>
          </p:cNvSpPr>
          <p:nvPr>
            <p:ph type="body" sz="quarter" idx="37" hasCustomPrompt="1"/>
          </p:nvPr>
        </p:nvSpPr>
        <p:spPr>
          <a:xfrm>
            <a:off x="14974034" y="6788676"/>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2" name="文本占位符 8"/>
          <p:cNvSpPr>
            <a:spLocks noGrp="1"/>
          </p:cNvSpPr>
          <p:nvPr>
            <p:ph type="body" sz="quarter" idx="38" hasCustomPrompt="1"/>
          </p:nvPr>
        </p:nvSpPr>
        <p:spPr>
          <a:xfrm>
            <a:off x="14974035" y="7574128"/>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83" name="文本占位符 8"/>
          <p:cNvSpPr>
            <a:spLocks noGrp="1"/>
          </p:cNvSpPr>
          <p:nvPr>
            <p:ph type="body" sz="quarter" idx="39" hasCustomPrompt="1"/>
          </p:nvPr>
        </p:nvSpPr>
        <p:spPr>
          <a:xfrm>
            <a:off x="14974034" y="4194181"/>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4" name="文本占位符 8"/>
          <p:cNvSpPr>
            <a:spLocks noGrp="1"/>
          </p:cNvSpPr>
          <p:nvPr>
            <p:ph type="body" sz="quarter" idx="40" hasCustomPrompt="1"/>
          </p:nvPr>
        </p:nvSpPr>
        <p:spPr>
          <a:xfrm>
            <a:off x="14974035" y="4979633"/>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27" name="文本占位符 2"/>
          <p:cNvSpPr>
            <a:spLocks noGrp="1"/>
          </p:cNvSpPr>
          <p:nvPr>
            <p:ph type="body" sz="quarter" idx="41" hasCustomPrompt="1"/>
          </p:nvPr>
        </p:nvSpPr>
        <p:spPr>
          <a:xfrm>
            <a:off x="1523140" y="3795939"/>
            <a:ext cx="2462145" cy="2991475"/>
          </a:xfrm>
        </p:spPr>
        <p:txBody>
          <a:bodyPr>
            <a:noAutofit/>
          </a:bodyPr>
          <a:lstStyle>
            <a:lvl1pPr marL="0" indent="0" algn="ctr">
              <a:buNone/>
              <a:defRPr sz="12000" b="1">
                <a:solidFill>
                  <a:schemeClr val="accent3"/>
                </a:solidFill>
              </a:defRPr>
            </a:lvl1pPr>
          </a:lstStyle>
          <a:p>
            <a:pPr lvl="0"/>
            <a:r>
              <a:rPr lang="en-US" altLang="zh-CN" dirty="0"/>
              <a:t>01</a:t>
            </a:r>
            <a:endParaRPr lang="zh-CN" altLang="en-US" dirty="0"/>
          </a:p>
        </p:txBody>
      </p:sp>
      <p:sp>
        <p:nvSpPr>
          <p:cNvPr id="28" name="文本占位符 2"/>
          <p:cNvSpPr>
            <a:spLocks noGrp="1"/>
          </p:cNvSpPr>
          <p:nvPr>
            <p:ph type="body" sz="quarter" idx="42" hasCustomPrompt="1"/>
          </p:nvPr>
        </p:nvSpPr>
        <p:spPr>
          <a:xfrm>
            <a:off x="12511888" y="3795939"/>
            <a:ext cx="2462145" cy="2991475"/>
          </a:xfrm>
        </p:spPr>
        <p:txBody>
          <a:bodyPr>
            <a:noAutofit/>
          </a:bodyPr>
          <a:lstStyle>
            <a:lvl1pPr marL="0" indent="0" algn="ctr">
              <a:buNone/>
              <a:defRPr sz="12000" b="1">
                <a:solidFill>
                  <a:schemeClr val="accent3"/>
                </a:solidFill>
              </a:defRPr>
            </a:lvl1pPr>
          </a:lstStyle>
          <a:p>
            <a:pPr lvl="0"/>
            <a:r>
              <a:rPr lang="en-US" altLang="zh-CN" dirty="0"/>
              <a:t>04</a:t>
            </a:r>
            <a:endParaRPr lang="zh-CN" altLang="en-US" dirty="0"/>
          </a:p>
        </p:txBody>
      </p:sp>
      <p:sp>
        <p:nvSpPr>
          <p:cNvPr id="29" name="文本占位符 2"/>
          <p:cNvSpPr>
            <a:spLocks noGrp="1"/>
          </p:cNvSpPr>
          <p:nvPr>
            <p:ph type="body" sz="quarter" idx="43" hasCustomPrompt="1"/>
          </p:nvPr>
        </p:nvSpPr>
        <p:spPr>
          <a:xfrm>
            <a:off x="1523138" y="6485183"/>
            <a:ext cx="2462145" cy="2991475"/>
          </a:xfrm>
        </p:spPr>
        <p:txBody>
          <a:bodyPr>
            <a:noAutofit/>
          </a:bodyPr>
          <a:lstStyle>
            <a:lvl1pPr marL="0" indent="0" algn="ctr">
              <a:buNone/>
              <a:defRPr sz="12000" b="1">
                <a:solidFill>
                  <a:schemeClr val="accent3"/>
                </a:solidFill>
              </a:defRPr>
            </a:lvl1pPr>
          </a:lstStyle>
          <a:p>
            <a:pPr lvl="0"/>
            <a:r>
              <a:rPr lang="en-US" altLang="zh-CN" dirty="0"/>
              <a:t>02</a:t>
            </a:r>
            <a:endParaRPr lang="zh-CN" altLang="en-US" dirty="0"/>
          </a:p>
        </p:txBody>
      </p:sp>
      <p:sp>
        <p:nvSpPr>
          <p:cNvPr id="30" name="文本占位符 2"/>
          <p:cNvSpPr>
            <a:spLocks noGrp="1"/>
          </p:cNvSpPr>
          <p:nvPr>
            <p:ph type="body" sz="quarter" idx="44" hasCustomPrompt="1"/>
          </p:nvPr>
        </p:nvSpPr>
        <p:spPr>
          <a:xfrm>
            <a:off x="12511886" y="6485183"/>
            <a:ext cx="2462145" cy="2991475"/>
          </a:xfrm>
        </p:spPr>
        <p:txBody>
          <a:bodyPr>
            <a:noAutofit/>
          </a:bodyPr>
          <a:lstStyle>
            <a:lvl1pPr marL="0" indent="0" algn="ctr">
              <a:buNone/>
              <a:defRPr sz="12000" b="1">
                <a:solidFill>
                  <a:schemeClr val="accent3"/>
                </a:solidFill>
              </a:defRPr>
            </a:lvl1pPr>
          </a:lstStyle>
          <a:p>
            <a:pPr lvl="0"/>
            <a:r>
              <a:rPr lang="en-US" altLang="zh-CN" dirty="0"/>
              <a:t>05</a:t>
            </a:r>
            <a:endParaRPr lang="zh-CN" altLang="en-US" dirty="0"/>
          </a:p>
        </p:txBody>
      </p:sp>
      <p:sp>
        <p:nvSpPr>
          <p:cNvPr id="31" name="文本占位符 2"/>
          <p:cNvSpPr>
            <a:spLocks noGrp="1"/>
          </p:cNvSpPr>
          <p:nvPr>
            <p:ph type="body" sz="quarter" idx="45" hasCustomPrompt="1"/>
          </p:nvPr>
        </p:nvSpPr>
        <p:spPr>
          <a:xfrm>
            <a:off x="1523138" y="9084152"/>
            <a:ext cx="2462145" cy="2991475"/>
          </a:xfrm>
        </p:spPr>
        <p:txBody>
          <a:bodyPr>
            <a:noAutofit/>
          </a:bodyPr>
          <a:lstStyle>
            <a:lvl1pPr marL="0" indent="0" algn="ctr">
              <a:buNone/>
              <a:defRPr sz="12000" b="1">
                <a:solidFill>
                  <a:schemeClr val="accent3"/>
                </a:solidFill>
              </a:defRPr>
            </a:lvl1pPr>
          </a:lstStyle>
          <a:p>
            <a:pPr lvl="0"/>
            <a:r>
              <a:rPr lang="en-US" altLang="zh-CN" dirty="0"/>
              <a:t>03</a:t>
            </a:r>
            <a:endParaRPr lang="zh-CN" altLang="en-US" dirty="0"/>
          </a:p>
        </p:txBody>
      </p:sp>
      <p:sp>
        <p:nvSpPr>
          <p:cNvPr id="32" name="文本占位符 2"/>
          <p:cNvSpPr>
            <a:spLocks noGrp="1"/>
          </p:cNvSpPr>
          <p:nvPr>
            <p:ph type="body" sz="quarter" idx="46" hasCustomPrompt="1"/>
          </p:nvPr>
        </p:nvSpPr>
        <p:spPr>
          <a:xfrm>
            <a:off x="12511886" y="9084152"/>
            <a:ext cx="2462145" cy="2991475"/>
          </a:xfrm>
        </p:spPr>
        <p:txBody>
          <a:bodyPr>
            <a:noAutofit/>
          </a:bodyPr>
          <a:lstStyle>
            <a:lvl1pPr marL="0" indent="0" algn="ctr">
              <a:buNone/>
              <a:defRPr sz="12000" b="1">
                <a:solidFill>
                  <a:schemeClr val="accent3"/>
                </a:solidFill>
              </a:defRPr>
            </a:lvl1pPr>
          </a:lstStyle>
          <a:p>
            <a:pPr lvl="0"/>
            <a:r>
              <a:rPr lang="en-US" altLang="zh-CN" dirty="0"/>
              <a:t>06</a:t>
            </a:r>
            <a:endParaRPr lang="zh-CN" alt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0图+名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8" name="文本占位符 8"/>
          <p:cNvSpPr>
            <a:spLocks noGrp="1"/>
          </p:cNvSpPr>
          <p:nvPr>
            <p:ph type="body" sz="quarter" idx="39" hasCustomPrompt="1"/>
          </p:nvPr>
        </p:nvSpPr>
        <p:spPr>
          <a:xfrm>
            <a:off x="2339707"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0" name="文本占位符 8"/>
          <p:cNvSpPr>
            <a:spLocks noGrp="1"/>
          </p:cNvSpPr>
          <p:nvPr>
            <p:ph type="body" sz="quarter" idx="40" hasCustomPrompt="1"/>
          </p:nvPr>
        </p:nvSpPr>
        <p:spPr>
          <a:xfrm>
            <a:off x="2339706"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64" name="文本占位符 8"/>
          <p:cNvSpPr>
            <a:spLocks noGrp="1"/>
          </p:cNvSpPr>
          <p:nvPr>
            <p:ph type="body" sz="quarter" idx="43" hasCustomPrompt="1"/>
          </p:nvPr>
        </p:nvSpPr>
        <p:spPr>
          <a:xfrm>
            <a:off x="2339707"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6" name="文本占位符 8"/>
          <p:cNvSpPr>
            <a:spLocks noGrp="1"/>
          </p:cNvSpPr>
          <p:nvPr>
            <p:ph type="body" sz="quarter" idx="44" hasCustomPrompt="1"/>
          </p:nvPr>
        </p:nvSpPr>
        <p:spPr>
          <a:xfrm>
            <a:off x="2339706"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76" name="文本占位符 8"/>
          <p:cNvSpPr>
            <a:spLocks noGrp="1"/>
          </p:cNvSpPr>
          <p:nvPr>
            <p:ph type="body" sz="quarter" idx="46" hasCustomPrompt="1"/>
          </p:nvPr>
        </p:nvSpPr>
        <p:spPr>
          <a:xfrm>
            <a:off x="6527231"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7" name="文本占位符 8"/>
          <p:cNvSpPr>
            <a:spLocks noGrp="1"/>
          </p:cNvSpPr>
          <p:nvPr>
            <p:ph type="body" sz="quarter" idx="47" hasCustomPrompt="1"/>
          </p:nvPr>
        </p:nvSpPr>
        <p:spPr>
          <a:xfrm>
            <a:off x="6527230"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79" name="文本占位符 8"/>
          <p:cNvSpPr>
            <a:spLocks noGrp="1"/>
          </p:cNvSpPr>
          <p:nvPr>
            <p:ph type="body" sz="quarter" idx="49" hasCustomPrompt="1"/>
          </p:nvPr>
        </p:nvSpPr>
        <p:spPr>
          <a:xfrm>
            <a:off x="6527231"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0" name="文本占位符 8"/>
          <p:cNvSpPr>
            <a:spLocks noGrp="1"/>
          </p:cNvSpPr>
          <p:nvPr>
            <p:ph type="body" sz="quarter" idx="50" hasCustomPrompt="1"/>
          </p:nvPr>
        </p:nvSpPr>
        <p:spPr>
          <a:xfrm>
            <a:off x="6527230"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82" name="文本占位符 8"/>
          <p:cNvSpPr>
            <a:spLocks noGrp="1"/>
          </p:cNvSpPr>
          <p:nvPr>
            <p:ph type="body" sz="quarter" idx="52" hasCustomPrompt="1"/>
          </p:nvPr>
        </p:nvSpPr>
        <p:spPr>
          <a:xfrm>
            <a:off x="10714755"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3" name="文本占位符 8"/>
          <p:cNvSpPr>
            <a:spLocks noGrp="1"/>
          </p:cNvSpPr>
          <p:nvPr>
            <p:ph type="body" sz="quarter" idx="53" hasCustomPrompt="1"/>
          </p:nvPr>
        </p:nvSpPr>
        <p:spPr>
          <a:xfrm>
            <a:off x="10714754"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85" name="文本占位符 8"/>
          <p:cNvSpPr>
            <a:spLocks noGrp="1"/>
          </p:cNvSpPr>
          <p:nvPr>
            <p:ph type="body" sz="quarter" idx="55" hasCustomPrompt="1"/>
          </p:nvPr>
        </p:nvSpPr>
        <p:spPr>
          <a:xfrm>
            <a:off x="10714755"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6" name="文本占位符 8"/>
          <p:cNvSpPr>
            <a:spLocks noGrp="1"/>
          </p:cNvSpPr>
          <p:nvPr>
            <p:ph type="body" sz="quarter" idx="56" hasCustomPrompt="1"/>
          </p:nvPr>
        </p:nvSpPr>
        <p:spPr>
          <a:xfrm>
            <a:off x="10714754"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89" name="文本占位符 8"/>
          <p:cNvSpPr>
            <a:spLocks noGrp="1"/>
          </p:cNvSpPr>
          <p:nvPr>
            <p:ph type="body" sz="quarter" idx="58" hasCustomPrompt="1"/>
          </p:nvPr>
        </p:nvSpPr>
        <p:spPr>
          <a:xfrm>
            <a:off x="14902279"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0" name="文本占位符 8"/>
          <p:cNvSpPr>
            <a:spLocks noGrp="1"/>
          </p:cNvSpPr>
          <p:nvPr>
            <p:ph type="body" sz="quarter" idx="59" hasCustomPrompt="1"/>
          </p:nvPr>
        </p:nvSpPr>
        <p:spPr>
          <a:xfrm>
            <a:off x="14902278"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92" name="文本占位符 8"/>
          <p:cNvSpPr>
            <a:spLocks noGrp="1"/>
          </p:cNvSpPr>
          <p:nvPr>
            <p:ph type="body" sz="quarter" idx="61" hasCustomPrompt="1"/>
          </p:nvPr>
        </p:nvSpPr>
        <p:spPr>
          <a:xfrm>
            <a:off x="14902279"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3" name="文本占位符 8"/>
          <p:cNvSpPr>
            <a:spLocks noGrp="1"/>
          </p:cNvSpPr>
          <p:nvPr>
            <p:ph type="body" sz="quarter" idx="62" hasCustomPrompt="1"/>
          </p:nvPr>
        </p:nvSpPr>
        <p:spPr>
          <a:xfrm>
            <a:off x="14902278"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95" name="文本占位符 8"/>
          <p:cNvSpPr>
            <a:spLocks noGrp="1"/>
          </p:cNvSpPr>
          <p:nvPr>
            <p:ph type="body" sz="quarter" idx="64" hasCustomPrompt="1"/>
          </p:nvPr>
        </p:nvSpPr>
        <p:spPr>
          <a:xfrm>
            <a:off x="19089803"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6" name="文本占位符 8"/>
          <p:cNvSpPr>
            <a:spLocks noGrp="1"/>
          </p:cNvSpPr>
          <p:nvPr>
            <p:ph type="body" sz="quarter" idx="65" hasCustomPrompt="1"/>
          </p:nvPr>
        </p:nvSpPr>
        <p:spPr>
          <a:xfrm>
            <a:off x="19089802"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98" name="文本占位符 8"/>
          <p:cNvSpPr>
            <a:spLocks noGrp="1"/>
          </p:cNvSpPr>
          <p:nvPr>
            <p:ph type="body" sz="quarter" idx="67" hasCustomPrompt="1"/>
          </p:nvPr>
        </p:nvSpPr>
        <p:spPr>
          <a:xfrm>
            <a:off x="19089803"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9" name="文本占位符 8"/>
          <p:cNvSpPr>
            <a:spLocks noGrp="1"/>
          </p:cNvSpPr>
          <p:nvPr>
            <p:ph type="body" sz="quarter" idx="68" hasCustomPrompt="1"/>
          </p:nvPr>
        </p:nvSpPr>
        <p:spPr>
          <a:xfrm>
            <a:off x="19089802"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grpSp>
        <p:nvGrpSpPr>
          <p:cNvPr id="100" name="Group 12"/>
          <p:cNvGrpSpPr/>
          <p:nvPr userDrawn="1"/>
        </p:nvGrpSpPr>
        <p:grpSpPr>
          <a:xfrm>
            <a:off x="11833552" y="3365120"/>
            <a:ext cx="710546" cy="223933"/>
            <a:chOff x="1948342" y="5767817"/>
            <a:chExt cx="710546" cy="223933"/>
          </a:xfrm>
          <a:solidFill>
            <a:schemeClr val="accent1"/>
          </a:solidFill>
        </p:grpSpPr>
        <p:grpSp>
          <p:nvGrpSpPr>
            <p:cNvPr id="101" name="Group 13"/>
            <p:cNvGrpSpPr/>
            <p:nvPr/>
          </p:nvGrpSpPr>
          <p:grpSpPr>
            <a:xfrm>
              <a:off x="1948342" y="5922203"/>
              <a:ext cx="710546" cy="69547"/>
              <a:chOff x="1878897" y="12847070"/>
              <a:chExt cx="710546" cy="69547"/>
            </a:xfrm>
            <a:grpFill/>
          </p:grpSpPr>
          <p:sp>
            <p:nvSpPr>
              <p:cNvPr id="107"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2" name="Group 14"/>
            <p:cNvGrpSpPr/>
            <p:nvPr/>
          </p:nvGrpSpPr>
          <p:grpSpPr>
            <a:xfrm>
              <a:off x="1948342" y="5767817"/>
              <a:ext cx="710546" cy="69547"/>
              <a:chOff x="1878897" y="12847070"/>
              <a:chExt cx="710546" cy="69547"/>
            </a:xfrm>
            <a:grpFill/>
          </p:grpSpPr>
          <p:sp>
            <p:nvSpPr>
              <p:cNvPr id="103"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6"/>
              <p:cNvSpPr>
                <a:spLocks noChangeAspect="1"/>
              </p:cNvSpPr>
              <p:nvPr/>
            </p:nvSpPr>
            <p:spPr>
              <a:xfrm rot="18861538">
                <a:off x="2094410" y="12849481"/>
                <a:ext cx="64008" cy="6400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11" name="图片占位符 2"/>
          <p:cNvSpPr>
            <a:spLocks noGrp="1"/>
          </p:cNvSpPr>
          <p:nvPr>
            <p:ph type="pic" sz="quarter" idx="69"/>
          </p:nvPr>
        </p:nvSpPr>
        <p:spPr>
          <a:xfrm>
            <a:off x="2282556" y="3303701"/>
            <a:ext cx="3022438" cy="2926497"/>
          </a:xfrm>
          <a:prstGeom prst="rect">
            <a:avLst/>
          </a:prstGeom>
        </p:spPr>
        <p:txBody>
          <a:bodyPr/>
          <a:lstStyle/>
          <a:p>
            <a:endParaRPr lang="zh-CN" altLang="en-US"/>
          </a:p>
        </p:txBody>
      </p:sp>
      <p:sp>
        <p:nvSpPr>
          <p:cNvPr id="112" name="图片占位符 2"/>
          <p:cNvSpPr>
            <a:spLocks noGrp="1"/>
          </p:cNvSpPr>
          <p:nvPr>
            <p:ph type="pic" sz="quarter" idx="70"/>
          </p:nvPr>
        </p:nvSpPr>
        <p:spPr>
          <a:xfrm>
            <a:off x="6472628" y="3303701"/>
            <a:ext cx="3022438" cy="2926497"/>
          </a:xfrm>
          <a:prstGeom prst="rect">
            <a:avLst/>
          </a:prstGeom>
        </p:spPr>
        <p:txBody>
          <a:bodyPr/>
          <a:lstStyle/>
          <a:p>
            <a:endParaRPr lang="zh-CN" altLang="en-US"/>
          </a:p>
        </p:txBody>
      </p:sp>
      <p:sp>
        <p:nvSpPr>
          <p:cNvPr id="113" name="图片占位符 2"/>
          <p:cNvSpPr>
            <a:spLocks noGrp="1"/>
          </p:cNvSpPr>
          <p:nvPr>
            <p:ph type="pic" sz="quarter" idx="71"/>
          </p:nvPr>
        </p:nvSpPr>
        <p:spPr>
          <a:xfrm>
            <a:off x="19042845" y="3303701"/>
            <a:ext cx="3022438" cy="2926497"/>
          </a:xfrm>
          <a:prstGeom prst="rect">
            <a:avLst/>
          </a:prstGeom>
        </p:spPr>
        <p:txBody>
          <a:bodyPr/>
          <a:lstStyle/>
          <a:p>
            <a:endParaRPr lang="zh-CN" altLang="en-US"/>
          </a:p>
        </p:txBody>
      </p:sp>
      <p:sp>
        <p:nvSpPr>
          <p:cNvPr id="114" name="图片占位符 2"/>
          <p:cNvSpPr>
            <a:spLocks noGrp="1"/>
          </p:cNvSpPr>
          <p:nvPr>
            <p:ph type="pic" sz="quarter" idx="72"/>
          </p:nvPr>
        </p:nvSpPr>
        <p:spPr>
          <a:xfrm>
            <a:off x="10662700" y="3303701"/>
            <a:ext cx="3022438" cy="2926497"/>
          </a:xfrm>
          <a:prstGeom prst="rect">
            <a:avLst/>
          </a:prstGeom>
        </p:spPr>
        <p:txBody>
          <a:bodyPr/>
          <a:lstStyle/>
          <a:p>
            <a:endParaRPr lang="zh-CN" altLang="en-US"/>
          </a:p>
        </p:txBody>
      </p:sp>
      <p:sp>
        <p:nvSpPr>
          <p:cNvPr id="115" name="图片占位符 2"/>
          <p:cNvSpPr>
            <a:spLocks noGrp="1"/>
          </p:cNvSpPr>
          <p:nvPr>
            <p:ph type="pic" sz="quarter" idx="73"/>
          </p:nvPr>
        </p:nvSpPr>
        <p:spPr>
          <a:xfrm>
            <a:off x="14852772" y="3303701"/>
            <a:ext cx="3022438" cy="2926497"/>
          </a:xfrm>
          <a:prstGeom prst="rect">
            <a:avLst/>
          </a:prstGeom>
        </p:spPr>
        <p:txBody>
          <a:bodyPr/>
          <a:lstStyle/>
          <a:p>
            <a:endParaRPr lang="zh-CN" altLang="en-US"/>
          </a:p>
        </p:txBody>
      </p:sp>
      <p:sp>
        <p:nvSpPr>
          <p:cNvPr id="116" name="图片占位符 2"/>
          <p:cNvSpPr>
            <a:spLocks noGrp="1"/>
          </p:cNvSpPr>
          <p:nvPr>
            <p:ph type="pic" sz="quarter" idx="74"/>
          </p:nvPr>
        </p:nvSpPr>
        <p:spPr>
          <a:xfrm>
            <a:off x="2282556" y="8481945"/>
            <a:ext cx="3022438" cy="2926497"/>
          </a:xfrm>
          <a:prstGeom prst="rect">
            <a:avLst/>
          </a:prstGeom>
        </p:spPr>
        <p:txBody>
          <a:bodyPr/>
          <a:lstStyle/>
          <a:p>
            <a:endParaRPr lang="zh-CN" altLang="en-US"/>
          </a:p>
        </p:txBody>
      </p:sp>
      <p:sp>
        <p:nvSpPr>
          <p:cNvPr id="117" name="图片占位符 2"/>
          <p:cNvSpPr>
            <a:spLocks noGrp="1"/>
          </p:cNvSpPr>
          <p:nvPr>
            <p:ph type="pic" sz="quarter" idx="75"/>
          </p:nvPr>
        </p:nvSpPr>
        <p:spPr>
          <a:xfrm>
            <a:off x="6472628" y="8481945"/>
            <a:ext cx="3022438" cy="2926497"/>
          </a:xfrm>
          <a:prstGeom prst="rect">
            <a:avLst/>
          </a:prstGeom>
        </p:spPr>
        <p:txBody>
          <a:bodyPr/>
          <a:lstStyle/>
          <a:p>
            <a:endParaRPr lang="zh-CN" altLang="en-US"/>
          </a:p>
        </p:txBody>
      </p:sp>
      <p:sp>
        <p:nvSpPr>
          <p:cNvPr id="118" name="图片占位符 2"/>
          <p:cNvSpPr>
            <a:spLocks noGrp="1"/>
          </p:cNvSpPr>
          <p:nvPr>
            <p:ph type="pic" sz="quarter" idx="76"/>
          </p:nvPr>
        </p:nvSpPr>
        <p:spPr>
          <a:xfrm>
            <a:off x="19042845" y="8481945"/>
            <a:ext cx="3022438" cy="2926497"/>
          </a:xfrm>
          <a:prstGeom prst="rect">
            <a:avLst/>
          </a:prstGeom>
        </p:spPr>
        <p:txBody>
          <a:bodyPr/>
          <a:lstStyle/>
          <a:p>
            <a:endParaRPr lang="zh-CN" altLang="en-US"/>
          </a:p>
        </p:txBody>
      </p:sp>
      <p:sp>
        <p:nvSpPr>
          <p:cNvPr id="119" name="图片占位符 2"/>
          <p:cNvSpPr>
            <a:spLocks noGrp="1"/>
          </p:cNvSpPr>
          <p:nvPr>
            <p:ph type="pic" sz="quarter" idx="77"/>
          </p:nvPr>
        </p:nvSpPr>
        <p:spPr>
          <a:xfrm>
            <a:off x="10662700" y="8481945"/>
            <a:ext cx="3022438" cy="2926497"/>
          </a:xfrm>
          <a:prstGeom prst="rect">
            <a:avLst/>
          </a:prstGeom>
        </p:spPr>
        <p:txBody>
          <a:bodyPr/>
          <a:lstStyle/>
          <a:p>
            <a:endParaRPr lang="zh-CN" altLang="en-US"/>
          </a:p>
        </p:txBody>
      </p:sp>
      <p:sp>
        <p:nvSpPr>
          <p:cNvPr id="120" name="图片占位符 2"/>
          <p:cNvSpPr>
            <a:spLocks noGrp="1"/>
          </p:cNvSpPr>
          <p:nvPr>
            <p:ph type="pic" sz="quarter" idx="78"/>
          </p:nvPr>
        </p:nvSpPr>
        <p:spPr>
          <a:xfrm>
            <a:off x="14852772" y="8481945"/>
            <a:ext cx="3022438" cy="2926497"/>
          </a:xfrm>
          <a:prstGeom prst="rect">
            <a:avLst/>
          </a:prstGeom>
        </p:spPr>
        <p:txBody>
          <a:bodyPr/>
          <a:lstStyle/>
          <a:p>
            <a:endParaRPr lang="zh-CN" alt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6类标题+内容-2">
    <p:bg>
      <p:bgPr>
        <a:solidFill>
          <a:srgbClr val="FFFFFF"/>
        </a:solidFill>
        <a:effectLst/>
      </p:bgPr>
    </p:bg>
    <p:spTree>
      <p:nvGrpSpPr>
        <p:cNvPr id="1" name=""/>
        <p:cNvGrpSpPr/>
        <p:nvPr/>
      </p:nvGrpSpPr>
      <p:grpSpPr>
        <a:xfrm>
          <a:off x="0" y="0"/>
          <a:ext cx="0" cy="0"/>
          <a:chOff x="0" y="0"/>
          <a:chExt cx="0" cy="0"/>
        </a:xfrm>
      </p:grpSpPr>
      <p:sp>
        <p:nvSpPr>
          <p:cNvPr id="8" name="SmartArt 占位符 7"/>
          <p:cNvSpPr>
            <a:spLocks noGrp="1"/>
          </p:cNvSpPr>
          <p:nvPr>
            <p:ph type="pic" sz="quarter" idx="56" hasCustomPrompt="1"/>
          </p:nvPr>
        </p:nvSpPr>
        <p:spPr>
          <a:xfrm>
            <a:off x="10877550" y="6857611"/>
            <a:ext cx="2284413" cy="2284413"/>
          </a:xfrm>
          <a:prstGeom prst="ellipse">
            <a:avLst/>
          </a:prstGeom>
          <a:solidFill>
            <a:srgbClr val="404040"/>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6" name="Down Arrow 15"/>
          <p:cNvSpPr/>
          <p:nvPr userDrawn="1"/>
        </p:nvSpPr>
        <p:spPr bwMode="auto">
          <a:xfrm rot="12806734">
            <a:off x="12705925" y="5910052"/>
            <a:ext cx="515018" cy="919977"/>
          </a:xfrm>
          <a:prstGeom prst="downArrow">
            <a:avLst>
              <a:gd name="adj1" fmla="val 63516"/>
              <a:gd name="adj2" fmla="val 50000"/>
            </a:avLst>
          </a:prstGeom>
          <a:solidFill>
            <a:schemeClr val="accent2"/>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27" name="Down Arrow 19"/>
          <p:cNvSpPr/>
          <p:nvPr userDrawn="1"/>
        </p:nvSpPr>
        <p:spPr bwMode="auto">
          <a:xfrm rot="12806734" flipH="1" flipV="1">
            <a:off x="10689974" y="9215685"/>
            <a:ext cx="515018" cy="952810"/>
          </a:xfrm>
          <a:prstGeom prst="downArrow">
            <a:avLst>
              <a:gd name="adj1" fmla="val 63516"/>
              <a:gd name="adj2" fmla="val 50000"/>
            </a:avLst>
          </a:prstGeom>
          <a:solidFill>
            <a:schemeClr val="accent5"/>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28" name="Down Arrow 44"/>
          <p:cNvSpPr/>
          <p:nvPr userDrawn="1"/>
        </p:nvSpPr>
        <p:spPr bwMode="auto">
          <a:xfrm rot="9057872">
            <a:off x="10857763" y="5942694"/>
            <a:ext cx="515018" cy="919977"/>
          </a:xfrm>
          <a:prstGeom prst="downArrow">
            <a:avLst>
              <a:gd name="adj1" fmla="val 63516"/>
              <a:gd name="adj2" fmla="val 50000"/>
            </a:avLst>
          </a:prstGeom>
          <a:solidFill>
            <a:schemeClr val="accent1"/>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29" name="Down Arrow 47"/>
          <p:cNvSpPr/>
          <p:nvPr userDrawn="1"/>
        </p:nvSpPr>
        <p:spPr bwMode="auto">
          <a:xfrm rot="5309010" flipH="1">
            <a:off x="9828364" y="7559372"/>
            <a:ext cx="515018" cy="919977"/>
          </a:xfrm>
          <a:prstGeom prst="downArrow">
            <a:avLst>
              <a:gd name="adj1" fmla="val 63516"/>
              <a:gd name="adj2" fmla="val 50000"/>
            </a:avLst>
          </a:prstGeom>
          <a:solidFill>
            <a:schemeClr val="accent6"/>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30" name="Down Arrow 55"/>
          <p:cNvSpPr/>
          <p:nvPr userDrawn="1"/>
        </p:nvSpPr>
        <p:spPr bwMode="auto">
          <a:xfrm rot="9057872" flipV="1">
            <a:off x="12666486" y="9190384"/>
            <a:ext cx="515018" cy="919977"/>
          </a:xfrm>
          <a:prstGeom prst="downArrow">
            <a:avLst>
              <a:gd name="adj1" fmla="val 63516"/>
              <a:gd name="adj2" fmla="val 50000"/>
            </a:avLst>
          </a:prstGeom>
          <a:solidFill>
            <a:schemeClr val="accent4"/>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31" name="Down Arrow 56"/>
          <p:cNvSpPr/>
          <p:nvPr userDrawn="1"/>
        </p:nvSpPr>
        <p:spPr bwMode="auto">
          <a:xfrm rot="5309010" flipV="1">
            <a:off x="13614593" y="7542957"/>
            <a:ext cx="515016" cy="952807"/>
          </a:xfrm>
          <a:prstGeom prst="downArrow">
            <a:avLst>
              <a:gd name="adj1" fmla="val 63516"/>
              <a:gd name="adj2" fmla="val 50000"/>
            </a:avLst>
          </a:prstGeom>
          <a:solidFill>
            <a:schemeClr val="accent3"/>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50" name="Oval 76"/>
          <p:cNvSpPr>
            <a:spLocks noChangeAspect="1"/>
          </p:cNvSpPr>
          <p:nvPr userDrawn="1"/>
        </p:nvSpPr>
        <p:spPr>
          <a:xfrm rot="19857872">
            <a:off x="9335111" y="4067048"/>
            <a:ext cx="2087932" cy="208967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10" b="1"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48" name="Oval 64"/>
          <p:cNvSpPr>
            <a:spLocks noChangeAspect="1"/>
          </p:cNvSpPr>
          <p:nvPr userDrawn="1"/>
        </p:nvSpPr>
        <p:spPr>
          <a:xfrm rot="19857872">
            <a:off x="14353384" y="6972750"/>
            <a:ext cx="2087932" cy="2089672"/>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0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46" name="Oval 73"/>
          <p:cNvSpPr>
            <a:spLocks noChangeAspect="1"/>
          </p:cNvSpPr>
          <p:nvPr userDrawn="1"/>
        </p:nvSpPr>
        <p:spPr>
          <a:xfrm rot="19857872">
            <a:off x="7564086" y="6972750"/>
            <a:ext cx="2087932" cy="2089672"/>
          </a:xfrm>
          <a:prstGeom prst="ellipse">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0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44" name="Oval 67"/>
          <p:cNvSpPr>
            <a:spLocks noChangeAspect="1"/>
          </p:cNvSpPr>
          <p:nvPr userDrawn="1"/>
        </p:nvSpPr>
        <p:spPr>
          <a:xfrm rot="19857872">
            <a:off x="12610396" y="9921234"/>
            <a:ext cx="2087932" cy="2089672"/>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0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42" name="Oval 70"/>
          <p:cNvSpPr>
            <a:spLocks noChangeAspect="1"/>
          </p:cNvSpPr>
          <p:nvPr userDrawn="1"/>
        </p:nvSpPr>
        <p:spPr>
          <a:xfrm rot="19857872">
            <a:off x="9183946" y="9955050"/>
            <a:ext cx="2087932" cy="2089672"/>
          </a:xfrm>
          <a:prstGeom prst="ellipse">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0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40" name="Oval 61"/>
          <p:cNvSpPr>
            <a:spLocks noChangeAspect="1"/>
          </p:cNvSpPr>
          <p:nvPr userDrawn="1"/>
        </p:nvSpPr>
        <p:spPr>
          <a:xfrm rot="19857872">
            <a:off x="12724922" y="4061071"/>
            <a:ext cx="2087932" cy="2089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52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71" name="文本占位符 8"/>
          <p:cNvSpPr>
            <a:spLocks noGrp="1"/>
          </p:cNvSpPr>
          <p:nvPr userDrawn="1">
            <p:ph type="body" sz="quarter" idx="39" hasCustomPrompt="1"/>
          </p:nvPr>
        </p:nvSpPr>
        <p:spPr>
          <a:xfrm>
            <a:off x="15210474" y="3651191"/>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2" name="文本占位符 8"/>
          <p:cNvSpPr>
            <a:spLocks noGrp="1"/>
          </p:cNvSpPr>
          <p:nvPr userDrawn="1">
            <p:ph type="body" sz="quarter" idx="40" hasCustomPrompt="1"/>
          </p:nvPr>
        </p:nvSpPr>
        <p:spPr>
          <a:xfrm>
            <a:off x="15210475" y="4436643"/>
            <a:ext cx="6622957"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73" name="文本占位符 8"/>
          <p:cNvSpPr>
            <a:spLocks noGrp="1"/>
          </p:cNvSpPr>
          <p:nvPr userDrawn="1">
            <p:ph type="body" sz="quarter" idx="41" hasCustomPrompt="1"/>
          </p:nvPr>
        </p:nvSpPr>
        <p:spPr>
          <a:xfrm>
            <a:off x="16678955" y="7008862"/>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4" name="文本占位符 8"/>
          <p:cNvSpPr>
            <a:spLocks noGrp="1"/>
          </p:cNvSpPr>
          <p:nvPr userDrawn="1">
            <p:ph type="body" sz="quarter" idx="42" hasCustomPrompt="1"/>
          </p:nvPr>
        </p:nvSpPr>
        <p:spPr>
          <a:xfrm>
            <a:off x="16678956" y="7794314"/>
            <a:ext cx="6645044"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88" name="文本占位符 8"/>
          <p:cNvSpPr>
            <a:spLocks noGrp="1"/>
          </p:cNvSpPr>
          <p:nvPr userDrawn="1">
            <p:ph type="body" sz="quarter" idx="43" hasCustomPrompt="1"/>
          </p:nvPr>
        </p:nvSpPr>
        <p:spPr>
          <a:xfrm>
            <a:off x="15188387" y="10272051"/>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9" name="文本占位符 8"/>
          <p:cNvSpPr>
            <a:spLocks noGrp="1"/>
          </p:cNvSpPr>
          <p:nvPr userDrawn="1">
            <p:ph type="body" sz="quarter" idx="44" hasCustomPrompt="1"/>
          </p:nvPr>
        </p:nvSpPr>
        <p:spPr>
          <a:xfrm>
            <a:off x="15188388" y="11057503"/>
            <a:ext cx="6645044"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90" name="文本占位符 8"/>
          <p:cNvSpPr>
            <a:spLocks noGrp="1"/>
          </p:cNvSpPr>
          <p:nvPr userDrawn="1">
            <p:ph type="body" sz="quarter" idx="45" hasCustomPrompt="1"/>
          </p:nvPr>
        </p:nvSpPr>
        <p:spPr>
          <a:xfrm>
            <a:off x="3918550" y="6970865"/>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1" name="文本占位符 8"/>
          <p:cNvSpPr>
            <a:spLocks noGrp="1"/>
          </p:cNvSpPr>
          <p:nvPr userDrawn="1">
            <p:ph type="body" sz="quarter" idx="46" hasCustomPrompt="1"/>
          </p:nvPr>
        </p:nvSpPr>
        <p:spPr>
          <a:xfrm>
            <a:off x="775122" y="7756317"/>
            <a:ext cx="6622957"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92" name="文本占位符 8"/>
          <p:cNvSpPr>
            <a:spLocks noGrp="1"/>
          </p:cNvSpPr>
          <p:nvPr userDrawn="1">
            <p:ph type="body" sz="quarter" idx="47" hasCustomPrompt="1"/>
          </p:nvPr>
        </p:nvSpPr>
        <p:spPr>
          <a:xfrm>
            <a:off x="5391223" y="10174106"/>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3" name="文本占位符 8"/>
          <p:cNvSpPr>
            <a:spLocks noGrp="1"/>
          </p:cNvSpPr>
          <p:nvPr userDrawn="1">
            <p:ph type="body" sz="quarter" idx="48" hasCustomPrompt="1"/>
          </p:nvPr>
        </p:nvSpPr>
        <p:spPr>
          <a:xfrm>
            <a:off x="2247795" y="10959558"/>
            <a:ext cx="6622957"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94" name="文本占位符 8"/>
          <p:cNvSpPr>
            <a:spLocks noGrp="1"/>
          </p:cNvSpPr>
          <p:nvPr userDrawn="1">
            <p:ph type="body" sz="quarter" idx="49" hasCustomPrompt="1"/>
          </p:nvPr>
        </p:nvSpPr>
        <p:spPr>
          <a:xfrm>
            <a:off x="5479714" y="3629874"/>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5" name="文本占位符 8"/>
          <p:cNvSpPr>
            <a:spLocks noGrp="1"/>
          </p:cNvSpPr>
          <p:nvPr userDrawn="1">
            <p:ph type="body" sz="quarter" idx="50" hasCustomPrompt="1"/>
          </p:nvPr>
        </p:nvSpPr>
        <p:spPr>
          <a:xfrm>
            <a:off x="2336286" y="4415326"/>
            <a:ext cx="6622957"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96" name="文本占位符 8"/>
          <p:cNvSpPr>
            <a:spLocks noGrp="1"/>
          </p:cNvSpPr>
          <p:nvPr>
            <p:ph type="body" sz="quarter" idx="29" hasCustomPrompt="1"/>
          </p:nvPr>
        </p:nvSpPr>
        <p:spPr>
          <a:xfrm>
            <a:off x="9734634" y="4509489"/>
            <a:ext cx="1212849" cy="1113023"/>
          </a:xfrm>
        </p:spPr>
        <p:txBody>
          <a:bodyPr>
            <a:noAutofit/>
          </a:bodyPr>
          <a:lstStyle>
            <a:lvl1pPr marL="0" indent="0" algn="ctr">
              <a:buNone/>
              <a:defRPr sz="6000" b="1">
                <a:solidFill>
                  <a:schemeClr val="bg1"/>
                </a:solidFill>
              </a:defRPr>
            </a:lvl1pPr>
          </a:lstStyle>
          <a:p>
            <a:pPr lvl="0"/>
            <a:r>
              <a:rPr lang="en-US" altLang="zh-CN" dirty="0"/>
              <a:t>1</a:t>
            </a:r>
            <a:endParaRPr lang="zh-CN" altLang="en-US" dirty="0"/>
          </a:p>
        </p:txBody>
      </p:sp>
      <p:sp>
        <p:nvSpPr>
          <p:cNvPr id="97" name="文本占位符 8"/>
          <p:cNvSpPr>
            <a:spLocks noGrp="1"/>
          </p:cNvSpPr>
          <p:nvPr>
            <p:ph type="body" sz="quarter" idx="51" hasCustomPrompt="1"/>
          </p:nvPr>
        </p:nvSpPr>
        <p:spPr>
          <a:xfrm>
            <a:off x="13265676" y="4549395"/>
            <a:ext cx="1212849" cy="1113023"/>
          </a:xfrm>
        </p:spPr>
        <p:txBody>
          <a:bodyPr>
            <a:noAutofit/>
          </a:bodyPr>
          <a:lstStyle>
            <a:lvl1pPr marL="0" indent="0" algn="ctr">
              <a:buNone/>
              <a:defRPr sz="6000" b="1">
                <a:solidFill>
                  <a:schemeClr val="bg1"/>
                </a:solidFill>
              </a:defRPr>
            </a:lvl1pPr>
          </a:lstStyle>
          <a:p>
            <a:pPr lvl="0"/>
            <a:r>
              <a:rPr lang="en-US" altLang="zh-CN" dirty="0"/>
              <a:t>2</a:t>
            </a:r>
            <a:endParaRPr lang="zh-CN" altLang="en-US" dirty="0"/>
          </a:p>
        </p:txBody>
      </p:sp>
      <p:sp>
        <p:nvSpPr>
          <p:cNvPr id="98" name="文本占位符 8"/>
          <p:cNvSpPr>
            <a:spLocks noGrp="1"/>
          </p:cNvSpPr>
          <p:nvPr>
            <p:ph type="body" sz="quarter" idx="52" hasCustomPrompt="1"/>
          </p:nvPr>
        </p:nvSpPr>
        <p:spPr>
          <a:xfrm>
            <a:off x="14790925" y="7479477"/>
            <a:ext cx="1212849" cy="1113023"/>
          </a:xfrm>
        </p:spPr>
        <p:txBody>
          <a:bodyPr>
            <a:noAutofit/>
          </a:bodyPr>
          <a:lstStyle>
            <a:lvl1pPr marL="0" indent="0" algn="ctr">
              <a:buNone/>
              <a:defRPr sz="6000" b="1">
                <a:solidFill>
                  <a:schemeClr val="bg1"/>
                </a:solidFill>
              </a:defRPr>
            </a:lvl1pPr>
          </a:lstStyle>
          <a:p>
            <a:pPr lvl="0"/>
            <a:r>
              <a:rPr lang="en-US" altLang="zh-CN" dirty="0"/>
              <a:t>3</a:t>
            </a:r>
            <a:endParaRPr lang="zh-CN" altLang="en-US" dirty="0"/>
          </a:p>
        </p:txBody>
      </p:sp>
      <p:sp>
        <p:nvSpPr>
          <p:cNvPr id="99" name="文本占位符 8"/>
          <p:cNvSpPr>
            <a:spLocks noGrp="1"/>
          </p:cNvSpPr>
          <p:nvPr>
            <p:ph type="body" sz="quarter" idx="53" hasCustomPrompt="1"/>
          </p:nvPr>
        </p:nvSpPr>
        <p:spPr>
          <a:xfrm>
            <a:off x="13047937" y="10374840"/>
            <a:ext cx="1212849" cy="1113023"/>
          </a:xfrm>
        </p:spPr>
        <p:txBody>
          <a:bodyPr>
            <a:noAutofit/>
          </a:bodyPr>
          <a:lstStyle>
            <a:lvl1pPr marL="0" indent="0" algn="ctr">
              <a:buNone/>
              <a:defRPr sz="6000" b="1">
                <a:solidFill>
                  <a:schemeClr val="bg1"/>
                </a:solidFill>
              </a:defRPr>
            </a:lvl1pPr>
          </a:lstStyle>
          <a:p>
            <a:pPr lvl="0"/>
            <a:r>
              <a:rPr lang="en-US" altLang="zh-CN" dirty="0"/>
              <a:t>4</a:t>
            </a:r>
            <a:endParaRPr lang="zh-CN" altLang="en-US" dirty="0"/>
          </a:p>
        </p:txBody>
      </p:sp>
      <p:sp>
        <p:nvSpPr>
          <p:cNvPr id="100" name="文本占位符 8"/>
          <p:cNvSpPr>
            <a:spLocks noGrp="1"/>
          </p:cNvSpPr>
          <p:nvPr>
            <p:ph type="body" sz="quarter" idx="54" hasCustomPrompt="1"/>
          </p:nvPr>
        </p:nvSpPr>
        <p:spPr>
          <a:xfrm>
            <a:off x="9615741" y="10452181"/>
            <a:ext cx="1212849" cy="1113023"/>
          </a:xfrm>
        </p:spPr>
        <p:txBody>
          <a:bodyPr>
            <a:noAutofit/>
          </a:bodyPr>
          <a:lstStyle>
            <a:lvl1pPr marL="0" indent="0" algn="ctr">
              <a:buNone/>
              <a:defRPr sz="6000" b="1">
                <a:solidFill>
                  <a:schemeClr val="bg1"/>
                </a:solidFill>
              </a:defRPr>
            </a:lvl1pPr>
          </a:lstStyle>
          <a:p>
            <a:pPr lvl="0"/>
            <a:r>
              <a:rPr lang="en-US" altLang="zh-CN" dirty="0"/>
              <a:t>5</a:t>
            </a:r>
            <a:endParaRPr lang="zh-CN" altLang="en-US" dirty="0"/>
          </a:p>
        </p:txBody>
      </p:sp>
      <p:sp>
        <p:nvSpPr>
          <p:cNvPr id="101" name="文本占位符 8"/>
          <p:cNvSpPr>
            <a:spLocks noGrp="1"/>
          </p:cNvSpPr>
          <p:nvPr>
            <p:ph type="body" sz="quarter" idx="55" hasCustomPrompt="1"/>
          </p:nvPr>
        </p:nvSpPr>
        <p:spPr>
          <a:xfrm>
            <a:off x="7999657" y="7449135"/>
            <a:ext cx="1212849" cy="1113023"/>
          </a:xfrm>
        </p:spPr>
        <p:txBody>
          <a:bodyPr>
            <a:noAutofit/>
          </a:bodyPr>
          <a:lstStyle>
            <a:lvl1pPr marL="0" indent="0" algn="ctr">
              <a:buNone/>
              <a:defRPr sz="6000" b="1">
                <a:solidFill>
                  <a:schemeClr val="bg1"/>
                </a:solidFill>
              </a:defRPr>
            </a:lvl1pPr>
          </a:lstStyle>
          <a:p>
            <a:pPr lvl="0"/>
            <a:r>
              <a:rPr lang="en-US" altLang="zh-CN" dirty="0"/>
              <a:t>6</a:t>
            </a:r>
            <a:endParaRPr lang="zh-CN" altLang="en-US" dirty="0"/>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类标题+名字">
    <p:bg>
      <p:bgPr>
        <a:solidFill>
          <a:srgbClr val="FFFFFF"/>
        </a:solidFill>
        <a:effectLst/>
      </p:bgPr>
    </p:bg>
    <p:spTree>
      <p:nvGrpSpPr>
        <p:cNvPr id="1" name=""/>
        <p:cNvGrpSpPr/>
        <p:nvPr/>
      </p:nvGrpSpPr>
      <p:grpSpPr>
        <a:xfrm>
          <a:off x="0" y="0"/>
          <a:ext cx="0" cy="0"/>
          <a:chOff x="0" y="0"/>
          <a:chExt cx="0" cy="0"/>
        </a:xfrm>
      </p:grpSpPr>
      <p:sp>
        <p:nvSpPr>
          <p:cNvPr id="40" name="Freeform 5"/>
          <p:cNvSpPr/>
          <p:nvPr userDrawn="1"/>
        </p:nvSpPr>
        <p:spPr bwMode="auto">
          <a:xfrm>
            <a:off x="9218930" y="3447574"/>
            <a:ext cx="5597525" cy="6464935"/>
          </a:xfrm>
          <a:custGeom>
            <a:avLst/>
            <a:gdLst>
              <a:gd name="T0" fmla="*/ 3349 w 3349"/>
              <a:gd name="T1" fmla="*/ 2902 h 3868"/>
              <a:gd name="T2" fmla="*/ 1675 w 3349"/>
              <a:gd name="T3" fmla="*/ 3868 h 3868"/>
              <a:gd name="T4" fmla="*/ 0 w 3349"/>
              <a:gd name="T5" fmla="*/ 2902 h 3868"/>
              <a:gd name="T6" fmla="*/ 0 w 3349"/>
              <a:gd name="T7" fmla="*/ 966 h 3868"/>
              <a:gd name="T8" fmla="*/ 1675 w 3349"/>
              <a:gd name="T9" fmla="*/ 0 h 3868"/>
              <a:gd name="T10" fmla="*/ 3349 w 3349"/>
              <a:gd name="T11" fmla="*/ 966 h 3868"/>
              <a:gd name="T12" fmla="*/ 3349 w 3349"/>
              <a:gd name="T13" fmla="*/ 2902 h 3868"/>
            </a:gdLst>
            <a:ahLst/>
            <a:cxnLst>
              <a:cxn ang="0">
                <a:pos x="T0" y="T1"/>
              </a:cxn>
              <a:cxn ang="0">
                <a:pos x="T2" y="T3"/>
              </a:cxn>
              <a:cxn ang="0">
                <a:pos x="T4" y="T5"/>
              </a:cxn>
              <a:cxn ang="0">
                <a:pos x="T6" y="T7"/>
              </a:cxn>
              <a:cxn ang="0">
                <a:pos x="T8" y="T9"/>
              </a:cxn>
              <a:cxn ang="0">
                <a:pos x="T10" y="T11"/>
              </a:cxn>
              <a:cxn ang="0">
                <a:pos x="T12" y="T13"/>
              </a:cxn>
            </a:cxnLst>
            <a:rect l="0" t="0" r="r" b="b"/>
            <a:pathLst>
              <a:path w="3349" h="3868">
                <a:moveTo>
                  <a:pt x="3349" y="2902"/>
                </a:moveTo>
                <a:lnTo>
                  <a:pt x="1675" y="3868"/>
                </a:lnTo>
                <a:lnTo>
                  <a:pt x="0" y="2902"/>
                </a:lnTo>
                <a:lnTo>
                  <a:pt x="0" y="966"/>
                </a:lnTo>
                <a:lnTo>
                  <a:pt x="1675" y="0"/>
                </a:lnTo>
                <a:lnTo>
                  <a:pt x="3349" y="966"/>
                </a:lnTo>
                <a:lnTo>
                  <a:pt x="3349" y="2902"/>
                </a:lnTo>
                <a:close/>
              </a:path>
            </a:pathLst>
          </a:custGeom>
          <a:gradFill>
            <a:gsLst>
              <a:gs pos="0">
                <a:schemeClr val="accent4"/>
              </a:gs>
              <a:gs pos="100000">
                <a:schemeClr val="accent3"/>
              </a:gs>
            </a:gsLst>
            <a:lin ang="15960000" scaled="1"/>
          </a:gradFill>
          <a:ln w="177800">
            <a:gradFill>
              <a:gsLst>
                <a:gs pos="0">
                  <a:schemeClr val="accent1">
                    <a:lumMod val="45000"/>
                    <a:lumOff val="55000"/>
                    <a:alpha val="0"/>
                  </a:schemeClr>
                </a:gs>
                <a:gs pos="100000">
                  <a:schemeClr val="accent1">
                    <a:lumMod val="30000"/>
                    <a:lumOff val="70000"/>
                  </a:schemeClr>
                </a:gs>
              </a:gsLst>
              <a:lin ang="15960000" scaled="1"/>
            </a:gradFill>
          </a:ln>
          <a:effectLst/>
        </p:spPr>
        <p:txBody>
          <a:bodyPr vert="horz" wrap="square" lIns="86872" tIns="43436" rIns="86872" bIns="43436" numCol="1" anchor="t" anchorCtr="0" compatLnSpc="1"/>
          <a:lstStyle>
            <a:defPPr>
              <a:defRPr lang="zh-CN"/>
            </a:defPPr>
            <a:lvl1pPr marL="0" algn="l" defTabSz="1823720" rtl="0" eaLnBrk="1" latinLnBrk="0" hangingPunct="1">
              <a:defRPr sz="3590" kern="1200">
                <a:solidFill>
                  <a:schemeClr val="tx1"/>
                </a:solidFill>
                <a:latin typeface="+mn-lt"/>
                <a:ea typeface="+mn-ea"/>
                <a:cs typeface="+mn-cs"/>
              </a:defRPr>
            </a:lvl1pPr>
            <a:lvl2pPr marL="911860" algn="l" defTabSz="1823720" rtl="0" eaLnBrk="1" latinLnBrk="0" hangingPunct="1">
              <a:defRPr sz="3590" kern="1200">
                <a:solidFill>
                  <a:schemeClr val="tx1"/>
                </a:solidFill>
                <a:latin typeface="+mn-lt"/>
                <a:ea typeface="+mn-ea"/>
                <a:cs typeface="+mn-cs"/>
              </a:defRPr>
            </a:lvl2pPr>
            <a:lvl3pPr marL="1823720" algn="l" defTabSz="1823720" rtl="0" eaLnBrk="1" latinLnBrk="0" hangingPunct="1">
              <a:defRPr sz="3590" kern="1200">
                <a:solidFill>
                  <a:schemeClr val="tx1"/>
                </a:solidFill>
                <a:latin typeface="+mn-lt"/>
                <a:ea typeface="+mn-ea"/>
                <a:cs typeface="+mn-cs"/>
              </a:defRPr>
            </a:lvl3pPr>
            <a:lvl4pPr marL="2736215" algn="l" defTabSz="1823720" rtl="0" eaLnBrk="1" latinLnBrk="0" hangingPunct="1">
              <a:defRPr sz="3590" kern="1200">
                <a:solidFill>
                  <a:schemeClr val="tx1"/>
                </a:solidFill>
                <a:latin typeface="+mn-lt"/>
                <a:ea typeface="+mn-ea"/>
                <a:cs typeface="+mn-cs"/>
              </a:defRPr>
            </a:lvl4pPr>
            <a:lvl5pPr marL="3648075" algn="l" defTabSz="1823720" rtl="0" eaLnBrk="1" latinLnBrk="0" hangingPunct="1">
              <a:defRPr sz="3590" kern="1200">
                <a:solidFill>
                  <a:schemeClr val="tx1"/>
                </a:solidFill>
                <a:latin typeface="+mn-lt"/>
                <a:ea typeface="+mn-ea"/>
                <a:cs typeface="+mn-cs"/>
              </a:defRPr>
            </a:lvl5pPr>
            <a:lvl6pPr marL="4559935" algn="l" defTabSz="1823720" rtl="0" eaLnBrk="1" latinLnBrk="0" hangingPunct="1">
              <a:defRPr sz="3590" kern="1200">
                <a:solidFill>
                  <a:schemeClr val="tx1"/>
                </a:solidFill>
                <a:latin typeface="+mn-lt"/>
                <a:ea typeface="+mn-ea"/>
                <a:cs typeface="+mn-cs"/>
              </a:defRPr>
            </a:lvl6pPr>
            <a:lvl7pPr marL="5471795" algn="l" defTabSz="1823720" rtl="0" eaLnBrk="1" latinLnBrk="0" hangingPunct="1">
              <a:defRPr sz="3590" kern="1200">
                <a:solidFill>
                  <a:schemeClr val="tx1"/>
                </a:solidFill>
                <a:latin typeface="+mn-lt"/>
                <a:ea typeface="+mn-ea"/>
                <a:cs typeface="+mn-cs"/>
              </a:defRPr>
            </a:lvl7pPr>
            <a:lvl8pPr marL="6384290" algn="l" defTabSz="1823720" rtl="0" eaLnBrk="1" latinLnBrk="0" hangingPunct="1">
              <a:defRPr sz="3590" kern="1200">
                <a:solidFill>
                  <a:schemeClr val="tx1"/>
                </a:solidFill>
                <a:latin typeface="+mn-lt"/>
                <a:ea typeface="+mn-ea"/>
                <a:cs typeface="+mn-cs"/>
              </a:defRPr>
            </a:lvl8pPr>
            <a:lvl9pPr marL="7296150" algn="l" defTabSz="1823720" rtl="0" eaLnBrk="1" latinLnBrk="0" hangingPunct="1">
              <a:defRPr sz="3590" kern="1200">
                <a:solidFill>
                  <a:schemeClr val="tx1"/>
                </a:solidFill>
                <a:latin typeface="+mn-lt"/>
                <a:ea typeface="+mn-ea"/>
                <a:cs typeface="+mn-cs"/>
              </a:defRPr>
            </a:lvl9pPr>
          </a:lstStyle>
          <a:p>
            <a:endParaRPr lang="zh-CN" altLang="en-US" sz="2025"/>
          </a:p>
        </p:txBody>
      </p:sp>
      <p:sp>
        <p:nvSpPr>
          <p:cNvPr id="59" name="椭圆 58"/>
          <p:cNvSpPr/>
          <p:nvPr userDrawn="1"/>
        </p:nvSpPr>
        <p:spPr>
          <a:xfrm>
            <a:off x="15292705" y="6688589"/>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0" name="椭圆 59"/>
          <p:cNvSpPr/>
          <p:nvPr userDrawn="1"/>
        </p:nvSpPr>
        <p:spPr>
          <a:xfrm>
            <a:off x="15292705" y="9647079"/>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1" name="椭圆 60"/>
          <p:cNvSpPr/>
          <p:nvPr userDrawn="1"/>
        </p:nvSpPr>
        <p:spPr>
          <a:xfrm>
            <a:off x="15292705" y="3574574"/>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2" name="椭圆 61"/>
          <p:cNvSpPr/>
          <p:nvPr userDrawn="1"/>
        </p:nvSpPr>
        <p:spPr>
          <a:xfrm>
            <a:off x="8601710" y="3574574"/>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3" name="椭圆 62"/>
          <p:cNvSpPr/>
          <p:nvPr userDrawn="1"/>
        </p:nvSpPr>
        <p:spPr>
          <a:xfrm>
            <a:off x="8601710" y="6688589"/>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4" name="椭圆 63"/>
          <p:cNvSpPr/>
          <p:nvPr userDrawn="1"/>
        </p:nvSpPr>
        <p:spPr>
          <a:xfrm>
            <a:off x="8601710" y="9646444"/>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5" name="文本占位符 8"/>
          <p:cNvSpPr>
            <a:spLocks noGrp="1"/>
          </p:cNvSpPr>
          <p:nvPr>
            <p:ph type="body" sz="quarter" idx="29" hasCustomPrompt="1"/>
          </p:nvPr>
        </p:nvSpPr>
        <p:spPr>
          <a:xfrm>
            <a:off x="10389075" y="6222539"/>
            <a:ext cx="3257233" cy="839420"/>
          </a:xfrm>
        </p:spPr>
        <p:txBody>
          <a:bodyPr>
            <a:noAutofit/>
          </a:bodyPr>
          <a:lstStyle>
            <a:lvl1pPr marL="0" indent="0" algn="ctr">
              <a:buNone/>
              <a:defRPr sz="5000" b="1">
                <a:solidFill>
                  <a:schemeClr val="bg1"/>
                </a:solidFill>
              </a:defRPr>
            </a:lvl1pPr>
          </a:lstStyle>
          <a:p>
            <a:pPr lvl="0"/>
            <a:r>
              <a:rPr lang="zh-CN" altLang="en-US" dirty="0"/>
              <a:t>输入标题</a:t>
            </a:r>
            <a:endParaRPr lang="zh-CN" altLang="en-US" dirty="0"/>
          </a:p>
        </p:txBody>
      </p:sp>
      <p:sp>
        <p:nvSpPr>
          <p:cNvPr id="66" name="SmartArt 占位符 3"/>
          <p:cNvSpPr>
            <a:spLocks noGrp="1"/>
          </p:cNvSpPr>
          <p:nvPr>
            <p:ph type="pic" sz="quarter" idx="15"/>
          </p:nvPr>
        </p:nvSpPr>
        <p:spPr>
          <a:xfrm>
            <a:off x="1706245" y="2105622"/>
            <a:ext cx="6428105" cy="945384"/>
          </a:xfrm>
          <a:prstGeom prst="rect">
            <a:avLst/>
          </a:prstGeom>
          <a:solidFill>
            <a:schemeClr val="accent1"/>
          </a:solidFill>
        </p:spPr>
        <p:txBody>
          <a:bodyPr/>
          <a:lstStyle>
            <a:lvl1pPr>
              <a:defRPr>
                <a:noFill/>
              </a:defRPr>
            </a:lvl1pPr>
          </a:lstStyle>
          <a:p>
            <a:endParaRPr lang="zh-CN" altLang="en-US" dirty="0"/>
          </a:p>
        </p:txBody>
      </p:sp>
      <p:sp>
        <p:nvSpPr>
          <p:cNvPr id="67" name="文本占位符 8"/>
          <p:cNvSpPr>
            <a:spLocks noGrp="1"/>
          </p:cNvSpPr>
          <p:nvPr>
            <p:ph type="body" sz="quarter" idx="14" hasCustomPrompt="1"/>
          </p:nvPr>
        </p:nvSpPr>
        <p:spPr>
          <a:xfrm>
            <a:off x="3966879" y="2278672"/>
            <a:ext cx="4016197" cy="526965"/>
          </a:xfrm>
        </p:spPr>
        <p:txBody>
          <a:bodyPr>
            <a:normAutofit/>
          </a:bodyPr>
          <a:lstStyle>
            <a:lvl1pPr marL="0" indent="0" algn="r">
              <a:buNone/>
              <a:defRPr sz="2200">
                <a:solidFill>
                  <a:schemeClr val="bg1"/>
                </a:solidFill>
              </a:defRPr>
            </a:lvl1pPr>
          </a:lstStyle>
          <a:p>
            <a:pPr lvl="0"/>
            <a:r>
              <a:rPr lang="zh-CN" altLang="en-US" dirty="0"/>
              <a:t>标题</a:t>
            </a:r>
            <a:endParaRPr lang="zh-CN" altLang="en-US" dirty="0"/>
          </a:p>
        </p:txBody>
      </p:sp>
      <p:sp>
        <p:nvSpPr>
          <p:cNvPr id="68" name="SmartArt 占位符 3"/>
          <p:cNvSpPr>
            <a:spLocks noGrp="1"/>
          </p:cNvSpPr>
          <p:nvPr>
            <p:ph type="pic" sz="quarter" idx="30"/>
          </p:nvPr>
        </p:nvSpPr>
        <p:spPr>
          <a:xfrm>
            <a:off x="1709103" y="3050851"/>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69" name="文本占位符 8"/>
          <p:cNvSpPr>
            <a:spLocks noGrp="1"/>
          </p:cNvSpPr>
          <p:nvPr>
            <p:ph type="body" sz="quarter" idx="31" hasCustomPrompt="1"/>
          </p:nvPr>
        </p:nvSpPr>
        <p:spPr>
          <a:xfrm>
            <a:off x="2146300" y="3152524"/>
            <a:ext cx="5836775" cy="1557827"/>
          </a:xfrm>
        </p:spPr>
        <p:txBody>
          <a:bodyPr>
            <a:normAutofit/>
          </a:bodyPr>
          <a:lstStyle>
            <a:lvl1pPr marL="0" indent="0" algn="r">
              <a:buNone/>
              <a:defRPr sz="2200">
                <a:solidFill>
                  <a:schemeClr val="tx2">
                    <a:lumMod val="75000"/>
                  </a:schemeClr>
                </a:solidFill>
              </a:defRPr>
            </a:lvl1pPr>
          </a:lstStyle>
          <a:p>
            <a:pPr lvl="0"/>
            <a:r>
              <a:rPr lang="zh-CN" altLang="en-US" dirty="0"/>
              <a:t>文案</a:t>
            </a:r>
            <a:endParaRPr lang="zh-CN" altLang="en-US" dirty="0"/>
          </a:p>
        </p:txBody>
      </p:sp>
      <p:sp>
        <p:nvSpPr>
          <p:cNvPr id="70" name="SmartArt 占位符 3"/>
          <p:cNvSpPr>
            <a:spLocks noGrp="1"/>
          </p:cNvSpPr>
          <p:nvPr>
            <p:ph type="pic" sz="quarter" idx="32"/>
          </p:nvPr>
        </p:nvSpPr>
        <p:spPr>
          <a:xfrm>
            <a:off x="1706245" y="5520520"/>
            <a:ext cx="6428105" cy="945384"/>
          </a:xfrm>
          <a:prstGeom prst="rect">
            <a:avLst/>
          </a:prstGeom>
          <a:solidFill>
            <a:schemeClr val="accent2"/>
          </a:solidFill>
        </p:spPr>
        <p:txBody>
          <a:bodyPr/>
          <a:lstStyle>
            <a:lvl1pPr>
              <a:defRPr>
                <a:noFill/>
              </a:defRPr>
            </a:lvl1pPr>
          </a:lstStyle>
          <a:p>
            <a:endParaRPr lang="zh-CN" altLang="en-US" dirty="0"/>
          </a:p>
        </p:txBody>
      </p:sp>
      <p:sp>
        <p:nvSpPr>
          <p:cNvPr id="71" name="文本占位符 8"/>
          <p:cNvSpPr>
            <a:spLocks noGrp="1"/>
          </p:cNvSpPr>
          <p:nvPr>
            <p:ph type="body" sz="quarter" idx="33" hasCustomPrompt="1"/>
          </p:nvPr>
        </p:nvSpPr>
        <p:spPr>
          <a:xfrm>
            <a:off x="3966879" y="5693570"/>
            <a:ext cx="4016197" cy="526965"/>
          </a:xfrm>
        </p:spPr>
        <p:txBody>
          <a:bodyPr>
            <a:normAutofit/>
          </a:bodyPr>
          <a:lstStyle>
            <a:lvl1pPr marL="0" indent="0" algn="r">
              <a:buNone/>
              <a:defRPr sz="2200">
                <a:solidFill>
                  <a:schemeClr val="bg1"/>
                </a:solidFill>
              </a:defRPr>
            </a:lvl1pPr>
          </a:lstStyle>
          <a:p>
            <a:pPr lvl="0"/>
            <a:r>
              <a:rPr lang="zh-CN" altLang="en-US" dirty="0"/>
              <a:t>标题</a:t>
            </a:r>
            <a:endParaRPr lang="zh-CN" altLang="en-US" dirty="0"/>
          </a:p>
        </p:txBody>
      </p:sp>
      <p:sp>
        <p:nvSpPr>
          <p:cNvPr id="72" name="SmartArt 占位符 3"/>
          <p:cNvSpPr>
            <a:spLocks noGrp="1"/>
          </p:cNvSpPr>
          <p:nvPr>
            <p:ph type="pic" sz="quarter" idx="34"/>
          </p:nvPr>
        </p:nvSpPr>
        <p:spPr>
          <a:xfrm>
            <a:off x="1709103" y="6465749"/>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73" name="文本占位符 8"/>
          <p:cNvSpPr>
            <a:spLocks noGrp="1"/>
          </p:cNvSpPr>
          <p:nvPr>
            <p:ph type="body" sz="quarter" idx="35" hasCustomPrompt="1"/>
          </p:nvPr>
        </p:nvSpPr>
        <p:spPr>
          <a:xfrm>
            <a:off x="2146300" y="6567422"/>
            <a:ext cx="5836775" cy="1557827"/>
          </a:xfrm>
        </p:spPr>
        <p:txBody>
          <a:bodyPr>
            <a:normAutofit/>
          </a:bodyPr>
          <a:lstStyle>
            <a:lvl1pPr marL="0" indent="0" algn="r">
              <a:buNone/>
              <a:defRPr sz="2200">
                <a:solidFill>
                  <a:schemeClr val="tx2">
                    <a:lumMod val="75000"/>
                  </a:schemeClr>
                </a:solidFill>
              </a:defRPr>
            </a:lvl1pPr>
          </a:lstStyle>
          <a:p>
            <a:pPr lvl="0"/>
            <a:r>
              <a:rPr lang="zh-CN" altLang="en-US" dirty="0"/>
              <a:t>文案</a:t>
            </a:r>
            <a:endParaRPr lang="zh-CN" altLang="en-US" dirty="0"/>
          </a:p>
        </p:txBody>
      </p:sp>
      <p:sp>
        <p:nvSpPr>
          <p:cNvPr id="74" name="SmartArt 占位符 3"/>
          <p:cNvSpPr>
            <a:spLocks noGrp="1"/>
          </p:cNvSpPr>
          <p:nvPr>
            <p:ph type="pic" sz="quarter" idx="36"/>
          </p:nvPr>
        </p:nvSpPr>
        <p:spPr>
          <a:xfrm>
            <a:off x="1697355" y="9031644"/>
            <a:ext cx="6428105" cy="945384"/>
          </a:xfrm>
          <a:prstGeom prst="rect">
            <a:avLst/>
          </a:prstGeom>
          <a:solidFill>
            <a:schemeClr val="accent4"/>
          </a:solidFill>
        </p:spPr>
        <p:txBody>
          <a:bodyPr/>
          <a:lstStyle>
            <a:lvl1pPr>
              <a:defRPr>
                <a:noFill/>
              </a:defRPr>
            </a:lvl1pPr>
          </a:lstStyle>
          <a:p>
            <a:endParaRPr lang="zh-CN" altLang="en-US" dirty="0"/>
          </a:p>
        </p:txBody>
      </p:sp>
      <p:sp>
        <p:nvSpPr>
          <p:cNvPr id="75" name="文本占位符 8"/>
          <p:cNvSpPr>
            <a:spLocks noGrp="1"/>
          </p:cNvSpPr>
          <p:nvPr>
            <p:ph type="body" sz="quarter" idx="37" hasCustomPrompt="1"/>
          </p:nvPr>
        </p:nvSpPr>
        <p:spPr>
          <a:xfrm>
            <a:off x="3957989" y="9204694"/>
            <a:ext cx="4016197" cy="526965"/>
          </a:xfrm>
        </p:spPr>
        <p:txBody>
          <a:bodyPr>
            <a:normAutofit/>
          </a:bodyPr>
          <a:lstStyle>
            <a:lvl1pPr marL="0" indent="0" algn="r">
              <a:buNone/>
              <a:defRPr sz="2200">
                <a:solidFill>
                  <a:schemeClr val="bg1"/>
                </a:solidFill>
              </a:defRPr>
            </a:lvl1pPr>
          </a:lstStyle>
          <a:p>
            <a:pPr lvl="0"/>
            <a:r>
              <a:rPr lang="zh-CN" altLang="en-US" dirty="0"/>
              <a:t>标题</a:t>
            </a:r>
            <a:endParaRPr lang="zh-CN" altLang="en-US" dirty="0"/>
          </a:p>
        </p:txBody>
      </p:sp>
      <p:sp>
        <p:nvSpPr>
          <p:cNvPr id="76" name="SmartArt 占位符 3"/>
          <p:cNvSpPr>
            <a:spLocks noGrp="1"/>
          </p:cNvSpPr>
          <p:nvPr>
            <p:ph type="pic" sz="quarter" idx="38"/>
          </p:nvPr>
        </p:nvSpPr>
        <p:spPr>
          <a:xfrm>
            <a:off x="1700213" y="9976873"/>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77" name="文本占位符 8"/>
          <p:cNvSpPr>
            <a:spLocks noGrp="1"/>
          </p:cNvSpPr>
          <p:nvPr>
            <p:ph type="body" sz="quarter" idx="39" hasCustomPrompt="1"/>
          </p:nvPr>
        </p:nvSpPr>
        <p:spPr>
          <a:xfrm>
            <a:off x="2137410" y="10078546"/>
            <a:ext cx="5836775" cy="1557827"/>
          </a:xfrm>
        </p:spPr>
        <p:txBody>
          <a:bodyPr>
            <a:normAutofit/>
          </a:bodyPr>
          <a:lstStyle>
            <a:lvl1pPr marL="0" indent="0" algn="r">
              <a:buNone/>
              <a:defRPr sz="2200">
                <a:solidFill>
                  <a:schemeClr val="tx2">
                    <a:lumMod val="75000"/>
                  </a:schemeClr>
                </a:solidFill>
              </a:defRPr>
            </a:lvl1pPr>
          </a:lstStyle>
          <a:p>
            <a:pPr lvl="0"/>
            <a:r>
              <a:rPr lang="zh-CN" altLang="en-US" dirty="0"/>
              <a:t>文案</a:t>
            </a:r>
            <a:endParaRPr lang="zh-CN" altLang="en-US" dirty="0"/>
          </a:p>
        </p:txBody>
      </p:sp>
      <p:sp>
        <p:nvSpPr>
          <p:cNvPr id="78" name="SmartArt 占位符 3"/>
          <p:cNvSpPr>
            <a:spLocks noGrp="1"/>
          </p:cNvSpPr>
          <p:nvPr>
            <p:ph type="pic" sz="quarter" idx="40"/>
          </p:nvPr>
        </p:nvSpPr>
        <p:spPr>
          <a:xfrm>
            <a:off x="15901272" y="2105622"/>
            <a:ext cx="6428105" cy="945384"/>
          </a:xfrm>
          <a:prstGeom prst="rect">
            <a:avLst/>
          </a:prstGeom>
          <a:solidFill>
            <a:schemeClr val="accent4"/>
          </a:solidFill>
        </p:spPr>
        <p:txBody>
          <a:bodyPr/>
          <a:lstStyle>
            <a:lvl1pPr>
              <a:defRPr>
                <a:noFill/>
              </a:defRPr>
            </a:lvl1pPr>
          </a:lstStyle>
          <a:p>
            <a:endParaRPr lang="zh-CN" altLang="en-US" dirty="0"/>
          </a:p>
        </p:txBody>
      </p:sp>
      <p:sp>
        <p:nvSpPr>
          <p:cNvPr id="80" name="文本占位符 8"/>
          <p:cNvSpPr>
            <a:spLocks noGrp="1"/>
          </p:cNvSpPr>
          <p:nvPr>
            <p:ph type="body" sz="quarter" idx="41" hasCustomPrompt="1"/>
          </p:nvPr>
        </p:nvSpPr>
        <p:spPr>
          <a:xfrm>
            <a:off x="16065737" y="2278672"/>
            <a:ext cx="4016197" cy="526965"/>
          </a:xfrm>
        </p:spPr>
        <p:txBody>
          <a:bodyPr>
            <a:normAutofit/>
          </a:bodyPr>
          <a:lstStyle>
            <a:lvl1pPr marL="0" indent="0" algn="l">
              <a:buNone/>
              <a:defRPr sz="2200">
                <a:solidFill>
                  <a:schemeClr val="bg1"/>
                </a:solidFill>
              </a:defRPr>
            </a:lvl1pPr>
          </a:lstStyle>
          <a:p>
            <a:pPr lvl="0"/>
            <a:r>
              <a:rPr lang="zh-CN" altLang="en-US" dirty="0"/>
              <a:t>标题</a:t>
            </a:r>
            <a:endParaRPr lang="zh-CN" altLang="en-US" dirty="0"/>
          </a:p>
        </p:txBody>
      </p:sp>
      <p:sp>
        <p:nvSpPr>
          <p:cNvPr id="82" name="SmartArt 占位符 3"/>
          <p:cNvSpPr>
            <a:spLocks noGrp="1"/>
          </p:cNvSpPr>
          <p:nvPr>
            <p:ph type="pic" sz="quarter" idx="42"/>
          </p:nvPr>
        </p:nvSpPr>
        <p:spPr>
          <a:xfrm>
            <a:off x="15904130" y="3050851"/>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83" name="文本占位符 8"/>
          <p:cNvSpPr>
            <a:spLocks noGrp="1"/>
          </p:cNvSpPr>
          <p:nvPr>
            <p:ph type="body" sz="quarter" idx="43" hasCustomPrompt="1"/>
          </p:nvPr>
        </p:nvSpPr>
        <p:spPr>
          <a:xfrm>
            <a:off x="16065737" y="3152524"/>
            <a:ext cx="5836775" cy="1557827"/>
          </a:xfrm>
        </p:spPr>
        <p:txBody>
          <a:bodyPr>
            <a:normAutofit/>
          </a:bodyPr>
          <a:lstStyle>
            <a:lvl1pPr marL="0" indent="0" algn="l">
              <a:buNone/>
              <a:defRPr sz="2200">
                <a:solidFill>
                  <a:schemeClr val="tx2">
                    <a:lumMod val="75000"/>
                  </a:schemeClr>
                </a:solidFill>
              </a:defRPr>
            </a:lvl1pPr>
          </a:lstStyle>
          <a:p>
            <a:pPr lvl="0"/>
            <a:r>
              <a:rPr lang="zh-CN" altLang="en-US" dirty="0"/>
              <a:t>文案</a:t>
            </a:r>
            <a:endParaRPr lang="zh-CN" altLang="en-US" dirty="0"/>
          </a:p>
        </p:txBody>
      </p:sp>
      <p:sp>
        <p:nvSpPr>
          <p:cNvPr id="90" name="SmartArt 占位符 3"/>
          <p:cNvSpPr>
            <a:spLocks noGrp="1"/>
          </p:cNvSpPr>
          <p:nvPr>
            <p:ph type="pic" sz="quarter" idx="44"/>
          </p:nvPr>
        </p:nvSpPr>
        <p:spPr>
          <a:xfrm>
            <a:off x="15901272" y="5520520"/>
            <a:ext cx="6428105" cy="945384"/>
          </a:xfrm>
          <a:prstGeom prst="rect">
            <a:avLst/>
          </a:prstGeom>
          <a:solidFill>
            <a:schemeClr val="accent5"/>
          </a:solidFill>
        </p:spPr>
        <p:txBody>
          <a:bodyPr/>
          <a:lstStyle>
            <a:lvl1pPr>
              <a:defRPr>
                <a:noFill/>
              </a:defRPr>
            </a:lvl1pPr>
          </a:lstStyle>
          <a:p>
            <a:endParaRPr lang="zh-CN" altLang="en-US" dirty="0"/>
          </a:p>
        </p:txBody>
      </p:sp>
      <p:sp>
        <p:nvSpPr>
          <p:cNvPr id="91" name="文本占位符 8"/>
          <p:cNvSpPr>
            <a:spLocks noGrp="1"/>
          </p:cNvSpPr>
          <p:nvPr>
            <p:ph type="body" sz="quarter" idx="45" hasCustomPrompt="1"/>
          </p:nvPr>
        </p:nvSpPr>
        <p:spPr>
          <a:xfrm>
            <a:off x="16065737" y="5693570"/>
            <a:ext cx="4016197" cy="526965"/>
          </a:xfrm>
        </p:spPr>
        <p:txBody>
          <a:bodyPr>
            <a:normAutofit/>
          </a:bodyPr>
          <a:lstStyle>
            <a:lvl1pPr marL="0" indent="0" algn="l">
              <a:buNone/>
              <a:defRPr sz="2200">
                <a:solidFill>
                  <a:schemeClr val="bg1"/>
                </a:solidFill>
              </a:defRPr>
            </a:lvl1pPr>
          </a:lstStyle>
          <a:p>
            <a:pPr lvl="0"/>
            <a:r>
              <a:rPr lang="zh-CN" altLang="en-US" dirty="0"/>
              <a:t>标题</a:t>
            </a:r>
            <a:endParaRPr lang="zh-CN" altLang="en-US" dirty="0"/>
          </a:p>
        </p:txBody>
      </p:sp>
      <p:sp>
        <p:nvSpPr>
          <p:cNvPr id="92" name="SmartArt 占位符 3"/>
          <p:cNvSpPr>
            <a:spLocks noGrp="1"/>
          </p:cNvSpPr>
          <p:nvPr>
            <p:ph type="pic" sz="quarter" idx="46"/>
          </p:nvPr>
        </p:nvSpPr>
        <p:spPr>
          <a:xfrm>
            <a:off x="15904130" y="6465749"/>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93" name="文本占位符 8"/>
          <p:cNvSpPr>
            <a:spLocks noGrp="1"/>
          </p:cNvSpPr>
          <p:nvPr>
            <p:ph type="body" sz="quarter" idx="47" hasCustomPrompt="1"/>
          </p:nvPr>
        </p:nvSpPr>
        <p:spPr>
          <a:xfrm>
            <a:off x="16065737" y="6567422"/>
            <a:ext cx="5836775" cy="1557827"/>
          </a:xfrm>
        </p:spPr>
        <p:txBody>
          <a:bodyPr>
            <a:normAutofit/>
          </a:bodyPr>
          <a:lstStyle>
            <a:lvl1pPr marL="0" indent="0" algn="l">
              <a:buNone/>
              <a:defRPr sz="2200">
                <a:solidFill>
                  <a:schemeClr val="tx2">
                    <a:lumMod val="75000"/>
                  </a:schemeClr>
                </a:solidFill>
              </a:defRPr>
            </a:lvl1pPr>
          </a:lstStyle>
          <a:p>
            <a:pPr lvl="0"/>
            <a:r>
              <a:rPr lang="zh-CN" altLang="en-US" dirty="0"/>
              <a:t>文案</a:t>
            </a:r>
            <a:endParaRPr lang="zh-CN" altLang="en-US" dirty="0"/>
          </a:p>
        </p:txBody>
      </p:sp>
      <p:sp>
        <p:nvSpPr>
          <p:cNvPr id="94" name="SmartArt 占位符 3"/>
          <p:cNvSpPr>
            <a:spLocks noGrp="1"/>
          </p:cNvSpPr>
          <p:nvPr>
            <p:ph type="pic" sz="quarter" idx="48"/>
          </p:nvPr>
        </p:nvSpPr>
        <p:spPr>
          <a:xfrm>
            <a:off x="15892382" y="9031644"/>
            <a:ext cx="6428105" cy="945384"/>
          </a:xfrm>
          <a:prstGeom prst="rect">
            <a:avLst/>
          </a:prstGeom>
          <a:solidFill>
            <a:schemeClr val="accent6"/>
          </a:solidFill>
        </p:spPr>
        <p:txBody>
          <a:bodyPr/>
          <a:lstStyle>
            <a:lvl1pPr>
              <a:defRPr>
                <a:noFill/>
              </a:defRPr>
            </a:lvl1pPr>
          </a:lstStyle>
          <a:p>
            <a:endParaRPr lang="zh-CN" altLang="en-US" dirty="0"/>
          </a:p>
        </p:txBody>
      </p:sp>
      <p:sp>
        <p:nvSpPr>
          <p:cNvPr id="95" name="文本占位符 8"/>
          <p:cNvSpPr>
            <a:spLocks noGrp="1"/>
          </p:cNvSpPr>
          <p:nvPr>
            <p:ph type="body" sz="quarter" idx="49" hasCustomPrompt="1"/>
          </p:nvPr>
        </p:nvSpPr>
        <p:spPr>
          <a:xfrm>
            <a:off x="16065737" y="9204694"/>
            <a:ext cx="4016197" cy="526965"/>
          </a:xfrm>
        </p:spPr>
        <p:txBody>
          <a:bodyPr>
            <a:normAutofit/>
          </a:bodyPr>
          <a:lstStyle>
            <a:lvl1pPr marL="0" indent="0" algn="l">
              <a:buNone/>
              <a:defRPr sz="2200">
                <a:solidFill>
                  <a:schemeClr val="bg1"/>
                </a:solidFill>
              </a:defRPr>
            </a:lvl1pPr>
          </a:lstStyle>
          <a:p>
            <a:pPr lvl="0"/>
            <a:r>
              <a:rPr lang="zh-CN" altLang="en-US" dirty="0"/>
              <a:t>标题</a:t>
            </a:r>
            <a:endParaRPr lang="zh-CN" altLang="en-US" dirty="0"/>
          </a:p>
        </p:txBody>
      </p:sp>
      <p:sp>
        <p:nvSpPr>
          <p:cNvPr id="96" name="SmartArt 占位符 3"/>
          <p:cNvSpPr>
            <a:spLocks noGrp="1"/>
          </p:cNvSpPr>
          <p:nvPr>
            <p:ph type="pic" sz="quarter" idx="50"/>
          </p:nvPr>
        </p:nvSpPr>
        <p:spPr>
          <a:xfrm>
            <a:off x="15895240" y="9976873"/>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97" name="文本占位符 8"/>
          <p:cNvSpPr>
            <a:spLocks noGrp="1"/>
          </p:cNvSpPr>
          <p:nvPr>
            <p:ph type="body" sz="quarter" idx="51" hasCustomPrompt="1"/>
          </p:nvPr>
        </p:nvSpPr>
        <p:spPr>
          <a:xfrm>
            <a:off x="16065737" y="10078546"/>
            <a:ext cx="5836775" cy="1557827"/>
          </a:xfrm>
        </p:spPr>
        <p:txBody>
          <a:bodyPr>
            <a:normAutofit/>
          </a:bodyPr>
          <a:lstStyle>
            <a:lvl1pPr marL="0" indent="0" algn="l">
              <a:buNone/>
              <a:defRPr sz="2200">
                <a:solidFill>
                  <a:schemeClr val="tx2">
                    <a:lumMod val="75000"/>
                  </a:schemeClr>
                </a:solidFill>
              </a:defRPr>
            </a:lvl1pPr>
          </a:lstStyle>
          <a:p>
            <a:pPr lvl="0"/>
            <a:r>
              <a:rPr lang="zh-CN" altLang="en-US" dirty="0"/>
              <a:t>文案</a:t>
            </a:r>
            <a:endParaRPr lang="zh-CN" altLang="en-US" dirty="0"/>
          </a:p>
        </p:txBody>
      </p:sp>
      <p:sp>
        <p:nvSpPr>
          <p:cNvPr id="98"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99"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4类图+标题">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2" name="Oval 24"/>
          <p:cNvSpPr/>
          <p:nvPr userDrawn="1"/>
        </p:nvSpPr>
        <p:spPr>
          <a:xfrm>
            <a:off x="1705064" y="4099653"/>
            <a:ext cx="7982488" cy="7982488"/>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id-ID" sz="5400" b="1" dirty="0">
              <a:latin typeface="Roboto Bold" charset="0"/>
            </a:endParaRPr>
          </a:p>
        </p:txBody>
      </p:sp>
      <p:sp>
        <p:nvSpPr>
          <p:cNvPr id="33" name="Oval 25"/>
          <p:cNvSpPr/>
          <p:nvPr userDrawn="1"/>
        </p:nvSpPr>
        <p:spPr>
          <a:xfrm>
            <a:off x="1705064" y="5430071"/>
            <a:ext cx="6652073" cy="6652070"/>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id-ID" sz="5400" b="1" dirty="0">
              <a:solidFill>
                <a:schemeClr val="bg2"/>
              </a:solidFill>
              <a:latin typeface="Roboto Bold" charset="0"/>
            </a:endParaRPr>
          </a:p>
        </p:txBody>
      </p:sp>
      <p:sp>
        <p:nvSpPr>
          <p:cNvPr id="34" name="Oval 26"/>
          <p:cNvSpPr/>
          <p:nvPr userDrawn="1"/>
        </p:nvSpPr>
        <p:spPr>
          <a:xfrm>
            <a:off x="1705064" y="6760481"/>
            <a:ext cx="5321660" cy="532166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id-ID" sz="5400" b="1" dirty="0">
              <a:solidFill>
                <a:schemeClr val="bg2"/>
              </a:solidFill>
              <a:latin typeface="Roboto Bold" charset="0"/>
            </a:endParaRPr>
          </a:p>
        </p:txBody>
      </p:sp>
      <p:sp>
        <p:nvSpPr>
          <p:cNvPr id="35" name="Oval 27"/>
          <p:cNvSpPr/>
          <p:nvPr userDrawn="1"/>
        </p:nvSpPr>
        <p:spPr>
          <a:xfrm>
            <a:off x="1705064" y="8090896"/>
            <a:ext cx="3991245" cy="3991245"/>
          </a:xfrm>
          <a:prstGeom prst="ellipse">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id-ID" sz="5400" b="1" dirty="0">
              <a:solidFill>
                <a:schemeClr val="bg2"/>
              </a:solidFill>
              <a:latin typeface="Roboto Bold" charset="0"/>
            </a:endParaRPr>
          </a:p>
        </p:txBody>
      </p:sp>
      <p:cxnSp>
        <p:nvCxnSpPr>
          <p:cNvPr id="36" name="Straight Arrow Connector 28"/>
          <p:cNvCxnSpPr/>
          <p:nvPr userDrawn="1"/>
        </p:nvCxnSpPr>
        <p:spPr>
          <a:xfrm>
            <a:off x="5565419" y="8486327"/>
            <a:ext cx="6872427" cy="0"/>
          </a:xfrm>
          <a:prstGeom prst="straightConnector1">
            <a:avLst/>
          </a:prstGeom>
          <a:ln w="44450">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39" name="Straight Arrow Connector 29"/>
          <p:cNvCxnSpPr/>
          <p:nvPr userDrawn="1"/>
        </p:nvCxnSpPr>
        <p:spPr>
          <a:xfrm>
            <a:off x="5476859" y="10228146"/>
            <a:ext cx="6960987" cy="1"/>
          </a:xfrm>
          <a:prstGeom prst="straightConnector1">
            <a:avLst/>
          </a:prstGeom>
          <a:ln w="4445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41" name="Straight Arrow Connector 30"/>
          <p:cNvCxnSpPr/>
          <p:nvPr userDrawn="1"/>
        </p:nvCxnSpPr>
        <p:spPr>
          <a:xfrm>
            <a:off x="6880924" y="5002687"/>
            <a:ext cx="5556922" cy="0"/>
          </a:xfrm>
          <a:prstGeom prst="straightConnector1">
            <a:avLst/>
          </a:prstGeom>
          <a:ln w="44450">
            <a:solidFill>
              <a:schemeClr val="accent4"/>
            </a:solidFill>
            <a:tailEnd type="oval"/>
          </a:ln>
        </p:spPr>
        <p:style>
          <a:lnRef idx="1">
            <a:schemeClr val="accent1"/>
          </a:lnRef>
          <a:fillRef idx="0">
            <a:schemeClr val="accent1"/>
          </a:fillRef>
          <a:effectRef idx="0">
            <a:schemeClr val="accent1"/>
          </a:effectRef>
          <a:fontRef idx="minor">
            <a:schemeClr val="tx1"/>
          </a:fontRef>
        </p:style>
      </p:cxnSp>
      <p:cxnSp>
        <p:nvCxnSpPr>
          <p:cNvPr id="43" name="Straight Arrow Connector 31"/>
          <p:cNvCxnSpPr/>
          <p:nvPr userDrawn="1"/>
        </p:nvCxnSpPr>
        <p:spPr>
          <a:xfrm>
            <a:off x="6379779" y="6744507"/>
            <a:ext cx="6058067" cy="0"/>
          </a:xfrm>
          <a:prstGeom prst="straightConnector1">
            <a:avLst/>
          </a:prstGeom>
          <a:ln w="44450">
            <a:solidFill>
              <a:schemeClr val="accent3"/>
            </a:solidFill>
            <a:tailEnd type="oval"/>
          </a:ln>
        </p:spPr>
        <p:style>
          <a:lnRef idx="1">
            <a:schemeClr val="accent1"/>
          </a:lnRef>
          <a:fillRef idx="0">
            <a:schemeClr val="accent1"/>
          </a:fillRef>
          <a:effectRef idx="0">
            <a:schemeClr val="accent1"/>
          </a:effectRef>
          <a:fontRef idx="minor">
            <a:schemeClr val="tx1"/>
          </a:fontRef>
        </p:style>
      </p:cxnSp>
      <p:sp>
        <p:nvSpPr>
          <p:cNvPr id="63" name="文本占位符 8"/>
          <p:cNvSpPr>
            <a:spLocks noGrp="1"/>
          </p:cNvSpPr>
          <p:nvPr>
            <p:ph type="body" sz="quarter" idx="25" hasCustomPrompt="1"/>
          </p:nvPr>
        </p:nvSpPr>
        <p:spPr>
          <a:xfrm>
            <a:off x="12693159" y="4256067"/>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4" name="文本占位符 8"/>
          <p:cNvSpPr>
            <a:spLocks noGrp="1"/>
          </p:cNvSpPr>
          <p:nvPr>
            <p:ph type="body" sz="quarter" idx="29" hasCustomPrompt="1"/>
          </p:nvPr>
        </p:nvSpPr>
        <p:spPr>
          <a:xfrm>
            <a:off x="12693159" y="5140816"/>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65" name="文本占位符 8"/>
          <p:cNvSpPr>
            <a:spLocks noGrp="1"/>
          </p:cNvSpPr>
          <p:nvPr>
            <p:ph type="body" sz="quarter" idx="32" hasCustomPrompt="1"/>
          </p:nvPr>
        </p:nvSpPr>
        <p:spPr>
          <a:xfrm>
            <a:off x="12693159" y="6100548"/>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6" name="文本占位符 8"/>
          <p:cNvSpPr>
            <a:spLocks noGrp="1"/>
          </p:cNvSpPr>
          <p:nvPr>
            <p:ph type="body" sz="quarter" idx="33" hasCustomPrompt="1"/>
          </p:nvPr>
        </p:nvSpPr>
        <p:spPr>
          <a:xfrm>
            <a:off x="12693159" y="6985297"/>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67" name="文本占位符 8"/>
          <p:cNvSpPr>
            <a:spLocks noGrp="1"/>
          </p:cNvSpPr>
          <p:nvPr>
            <p:ph type="body" sz="quarter" idx="34" hasCustomPrompt="1"/>
          </p:nvPr>
        </p:nvSpPr>
        <p:spPr>
          <a:xfrm>
            <a:off x="12693159" y="7898467"/>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8" name="文本占位符 8"/>
          <p:cNvSpPr>
            <a:spLocks noGrp="1"/>
          </p:cNvSpPr>
          <p:nvPr>
            <p:ph type="body" sz="quarter" idx="35" hasCustomPrompt="1"/>
          </p:nvPr>
        </p:nvSpPr>
        <p:spPr>
          <a:xfrm>
            <a:off x="12693159" y="8783216"/>
            <a:ext cx="8839485" cy="60347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69" name="文本占位符 8"/>
          <p:cNvSpPr>
            <a:spLocks noGrp="1"/>
          </p:cNvSpPr>
          <p:nvPr>
            <p:ph type="body" sz="quarter" idx="36" hasCustomPrompt="1"/>
          </p:nvPr>
        </p:nvSpPr>
        <p:spPr>
          <a:xfrm>
            <a:off x="12693159" y="9696386"/>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0" name="文本占位符 8"/>
          <p:cNvSpPr>
            <a:spLocks noGrp="1"/>
          </p:cNvSpPr>
          <p:nvPr>
            <p:ph type="body" sz="quarter" idx="37" hasCustomPrompt="1"/>
          </p:nvPr>
        </p:nvSpPr>
        <p:spPr>
          <a:xfrm>
            <a:off x="12693159" y="10581135"/>
            <a:ext cx="8839485" cy="71305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5" name="文本占位符 14"/>
          <p:cNvSpPr>
            <a:spLocks noGrp="1"/>
          </p:cNvSpPr>
          <p:nvPr>
            <p:ph type="body" sz="quarter" idx="38" hasCustomPrompt="1"/>
          </p:nvPr>
        </p:nvSpPr>
        <p:spPr>
          <a:xfrm>
            <a:off x="5565419" y="4554095"/>
            <a:ext cx="2374117" cy="1174750"/>
          </a:xfrm>
        </p:spPr>
        <p:txBody>
          <a:bodyPr>
            <a:normAutofit/>
          </a:bodyPr>
          <a:lstStyle>
            <a:lvl1pPr marL="0" indent="0" algn="ctr">
              <a:buNone/>
              <a:defRPr sz="6000" b="1">
                <a:solidFill>
                  <a:schemeClr val="bg1"/>
                </a:solidFill>
              </a:defRPr>
            </a:lvl1pPr>
          </a:lstStyle>
          <a:p>
            <a:pPr lvl="0"/>
            <a:r>
              <a:rPr lang="en-US" altLang="zh-CN" dirty="0"/>
              <a:t>4</a:t>
            </a:r>
            <a:endParaRPr lang="zh-CN" altLang="en-US" dirty="0"/>
          </a:p>
        </p:txBody>
      </p:sp>
      <p:sp>
        <p:nvSpPr>
          <p:cNvPr id="75" name="文本占位符 14"/>
          <p:cNvSpPr>
            <a:spLocks noGrp="1"/>
          </p:cNvSpPr>
          <p:nvPr>
            <p:ph type="body" sz="quarter" idx="39" hasCustomPrompt="1"/>
          </p:nvPr>
        </p:nvSpPr>
        <p:spPr>
          <a:xfrm>
            <a:off x="4706490" y="5956836"/>
            <a:ext cx="2458446" cy="1174750"/>
          </a:xfrm>
        </p:spPr>
        <p:txBody>
          <a:bodyPr>
            <a:normAutofit/>
          </a:bodyPr>
          <a:lstStyle>
            <a:lvl1pPr marL="0" indent="0" algn="ctr">
              <a:buNone/>
              <a:defRPr sz="6000" b="1">
                <a:solidFill>
                  <a:schemeClr val="bg1"/>
                </a:solidFill>
              </a:defRPr>
            </a:lvl1pPr>
          </a:lstStyle>
          <a:p>
            <a:pPr lvl="0"/>
            <a:r>
              <a:rPr lang="en-US" altLang="zh-CN" dirty="0"/>
              <a:t>3</a:t>
            </a:r>
            <a:endParaRPr lang="zh-CN" altLang="en-US" dirty="0"/>
          </a:p>
        </p:txBody>
      </p:sp>
      <p:sp>
        <p:nvSpPr>
          <p:cNvPr id="76" name="文本占位符 14"/>
          <p:cNvSpPr>
            <a:spLocks noGrp="1"/>
          </p:cNvSpPr>
          <p:nvPr>
            <p:ph type="body" sz="quarter" idx="40" hasCustomPrompt="1"/>
          </p:nvPr>
        </p:nvSpPr>
        <p:spPr>
          <a:xfrm>
            <a:off x="3638940" y="7416031"/>
            <a:ext cx="2458446" cy="1174750"/>
          </a:xfrm>
        </p:spPr>
        <p:txBody>
          <a:bodyPr>
            <a:normAutofit/>
          </a:bodyPr>
          <a:lstStyle>
            <a:lvl1pPr marL="0" indent="0" algn="ctr">
              <a:buNone/>
              <a:defRPr sz="6000" b="1">
                <a:solidFill>
                  <a:schemeClr val="bg1"/>
                </a:solidFill>
              </a:defRPr>
            </a:lvl1pPr>
          </a:lstStyle>
          <a:p>
            <a:pPr lvl="0"/>
            <a:r>
              <a:rPr lang="en-US" altLang="zh-CN" dirty="0"/>
              <a:t>2</a:t>
            </a:r>
            <a:endParaRPr lang="zh-CN" altLang="en-US" dirty="0"/>
          </a:p>
        </p:txBody>
      </p:sp>
      <p:sp>
        <p:nvSpPr>
          <p:cNvPr id="78" name="文本占位符 14"/>
          <p:cNvSpPr>
            <a:spLocks noGrp="1"/>
          </p:cNvSpPr>
          <p:nvPr>
            <p:ph type="body" sz="quarter" idx="41" hasCustomPrompt="1"/>
          </p:nvPr>
        </p:nvSpPr>
        <p:spPr>
          <a:xfrm>
            <a:off x="2456243" y="9493976"/>
            <a:ext cx="2345679" cy="1174750"/>
          </a:xfrm>
        </p:spPr>
        <p:txBody>
          <a:bodyPr>
            <a:normAutofit/>
          </a:bodyPr>
          <a:lstStyle>
            <a:lvl1pPr marL="0" indent="0" algn="ctr">
              <a:buNone/>
              <a:defRPr sz="6000" b="1">
                <a:solidFill>
                  <a:schemeClr val="bg1"/>
                </a:solidFill>
              </a:defRPr>
            </a:lvl1pPr>
          </a:lstStyle>
          <a:p>
            <a:pPr lvl="0"/>
            <a:r>
              <a:rPr lang="en-US" altLang="zh-CN" dirty="0"/>
              <a:t>1</a:t>
            </a:r>
            <a:endParaRPr lang="zh-CN" altLang="en-US" dirty="0"/>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类百分比">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 name="SmartArt 占位符 2"/>
          <p:cNvSpPr>
            <a:spLocks noGrp="1"/>
          </p:cNvSpPr>
          <p:nvPr>
            <p:ph type="pic" sz="quarter" idx="39" hasCustomPrompt="1"/>
          </p:nvPr>
        </p:nvSpPr>
        <p:spPr>
          <a:xfrm>
            <a:off x="1798370" y="3793515"/>
            <a:ext cx="4197457" cy="4197457"/>
          </a:xfrm>
          <a:prstGeom prst="ellipse">
            <a:avLst/>
          </a:prstGeom>
          <a:solidFill>
            <a:schemeClr val="tx2">
              <a:lumMod val="20000"/>
              <a:lumOff val="80000"/>
            </a:schemeClr>
          </a:solidFill>
        </p:spPr>
        <p:txBody>
          <a:bodyPr/>
          <a:lstStyle>
            <a:lvl1pPr marL="0" indent="0">
              <a:buNone/>
              <a:defRPr/>
            </a:lvl1pPr>
          </a:lstStyle>
          <a:p>
            <a:r>
              <a:rPr lang="en-US" altLang="zh-CN" dirty="0"/>
              <a:t> </a:t>
            </a:r>
            <a:endParaRPr lang="zh-CN" altLang="en-US" dirty="0"/>
          </a:p>
        </p:txBody>
      </p:sp>
      <p:sp>
        <p:nvSpPr>
          <p:cNvPr id="62" name="SmartArt 占位符 2"/>
          <p:cNvSpPr>
            <a:spLocks noGrp="1"/>
          </p:cNvSpPr>
          <p:nvPr>
            <p:ph type="pic" sz="quarter" idx="40" hasCustomPrompt="1"/>
          </p:nvPr>
        </p:nvSpPr>
        <p:spPr>
          <a:xfrm>
            <a:off x="1792796" y="3796574"/>
            <a:ext cx="4197457" cy="4197457"/>
          </a:xfrm>
          <a:prstGeom prst="chord">
            <a:avLst>
              <a:gd name="adj1" fmla="val 20724849"/>
              <a:gd name="adj2" fmla="val 11504998"/>
            </a:avLst>
          </a:prstGeom>
          <a:solidFill>
            <a:schemeClr val="accent2"/>
          </a:solidFill>
        </p:spPr>
        <p:txBody>
          <a:bodyPr/>
          <a:lstStyle>
            <a:lvl1pPr marL="0" indent="0">
              <a:buNone/>
              <a:defRPr/>
            </a:lvl1pPr>
          </a:lstStyle>
          <a:p>
            <a:r>
              <a:rPr lang="en-US" altLang="zh-CN" dirty="0"/>
              <a:t> </a:t>
            </a:r>
            <a:endParaRPr lang="zh-CN" altLang="en-US" dirty="0"/>
          </a:p>
        </p:txBody>
      </p:sp>
      <p:sp>
        <p:nvSpPr>
          <p:cNvPr id="61" name="文本占位符 14"/>
          <p:cNvSpPr>
            <a:spLocks noGrp="1"/>
          </p:cNvSpPr>
          <p:nvPr>
            <p:ph type="body" sz="quarter" idx="38" hasCustomPrompt="1"/>
          </p:nvPr>
        </p:nvSpPr>
        <p:spPr>
          <a:xfrm>
            <a:off x="2303868" y="5345170"/>
            <a:ext cx="3186460" cy="1094146"/>
          </a:xfrm>
        </p:spPr>
        <p:txBody>
          <a:bodyPr>
            <a:normAutofit/>
          </a:bodyPr>
          <a:lstStyle>
            <a:lvl1pPr marL="0" indent="0" algn="ctr">
              <a:buNone/>
              <a:defRPr sz="6000" b="0">
                <a:solidFill>
                  <a:schemeClr val="bg1"/>
                </a:solidFill>
              </a:defRPr>
            </a:lvl1pPr>
          </a:lstStyle>
          <a:p>
            <a:pPr lvl="0"/>
            <a:r>
              <a:rPr lang="en-US" altLang="zh-CN" dirty="0"/>
              <a:t>56%</a:t>
            </a:r>
            <a:endParaRPr lang="zh-CN" altLang="en-US" dirty="0"/>
          </a:p>
        </p:txBody>
      </p:sp>
      <p:sp>
        <p:nvSpPr>
          <p:cNvPr id="71" name="SmartArt 占位符 2"/>
          <p:cNvSpPr>
            <a:spLocks noGrp="1"/>
          </p:cNvSpPr>
          <p:nvPr>
            <p:ph type="pic" sz="quarter" idx="41" hasCustomPrompt="1"/>
          </p:nvPr>
        </p:nvSpPr>
        <p:spPr>
          <a:xfrm>
            <a:off x="7284282" y="3793515"/>
            <a:ext cx="4197457" cy="4197457"/>
          </a:xfrm>
          <a:prstGeom prst="ellipse">
            <a:avLst/>
          </a:prstGeom>
          <a:solidFill>
            <a:schemeClr val="tx2">
              <a:lumMod val="20000"/>
              <a:lumOff val="80000"/>
            </a:schemeClr>
          </a:solidFill>
        </p:spPr>
        <p:txBody>
          <a:bodyPr/>
          <a:lstStyle>
            <a:lvl1pPr marL="0" indent="0">
              <a:buNone/>
              <a:defRPr/>
            </a:lvl1pPr>
          </a:lstStyle>
          <a:p>
            <a:r>
              <a:rPr lang="en-US" altLang="zh-CN" dirty="0"/>
              <a:t> </a:t>
            </a:r>
            <a:endParaRPr lang="zh-CN" altLang="en-US" dirty="0"/>
          </a:p>
        </p:txBody>
      </p:sp>
      <p:sp>
        <p:nvSpPr>
          <p:cNvPr id="72" name="SmartArt 占位符 2"/>
          <p:cNvSpPr>
            <a:spLocks noGrp="1"/>
          </p:cNvSpPr>
          <p:nvPr>
            <p:ph type="pic" sz="quarter" idx="42" hasCustomPrompt="1"/>
          </p:nvPr>
        </p:nvSpPr>
        <p:spPr>
          <a:xfrm>
            <a:off x="7278708" y="3796574"/>
            <a:ext cx="4197457" cy="4197457"/>
          </a:xfrm>
          <a:prstGeom prst="chord">
            <a:avLst>
              <a:gd name="adj1" fmla="val 1618904"/>
              <a:gd name="adj2" fmla="val 9069783"/>
            </a:avLst>
          </a:prstGeom>
          <a:solidFill>
            <a:schemeClr val="accent3"/>
          </a:solidFill>
        </p:spPr>
        <p:txBody>
          <a:bodyPr/>
          <a:lstStyle>
            <a:lvl1pPr marL="0" indent="0">
              <a:buNone/>
              <a:defRPr/>
            </a:lvl1pPr>
          </a:lstStyle>
          <a:p>
            <a:r>
              <a:rPr lang="en-US" altLang="zh-CN" dirty="0"/>
              <a:t> </a:t>
            </a:r>
            <a:endParaRPr lang="zh-CN" altLang="en-US" dirty="0"/>
          </a:p>
        </p:txBody>
      </p:sp>
      <p:sp>
        <p:nvSpPr>
          <p:cNvPr id="73" name="文本占位符 14"/>
          <p:cNvSpPr>
            <a:spLocks noGrp="1"/>
          </p:cNvSpPr>
          <p:nvPr>
            <p:ph type="body" sz="quarter" idx="43" hasCustomPrompt="1"/>
          </p:nvPr>
        </p:nvSpPr>
        <p:spPr>
          <a:xfrm>
            <a:off x="7789780" y="5345170"/>
            <a:ext cx="3186460" cy="1094146"/>
          </a:xfrm>
        </p:spPr>
        <p:txBody>
          <a:bodyPr>
            <a:normAutofit/>
          </a:bodyPr>
          <a:lstStyle>
            <a:lvl1pPr marL="0" indent="0" algn="ctr">
              <a:buNone/>
              <a:defRPr sz="6000" b="0">
                <a:solidFill>
                  <a:schemeClr val="tx2">
                    <a:lumMod val="75000"/>
                  </a:schemeClr>
                </a:solidFill>
              </a:defRPr>
            </a:lvl1pPr>
          </a:lstStyle>
          <a:p>
            <a:pPr lvl="0"/>
            <a:r>
              <a:rPr lang="en-US" altLang="zh-CN" dirty="0"/>
              <a:t>56%</a:t>
            </a:r>
            <a:endParaRPr lang="zh-CN" altLang="en-US" dirty="0"/>
          </a:p>
        </p:txBody>
      </p:sp>
      <p:sp>
        <p:nvSpPr>
          <p:cNvPr id="74" name="SmartArt 占位符 2"/>
          <p:cNvSpPr>
            <a:spLocks noGrp="1"/>
          </p:cNvSpPr>
          <p:nvPr>
            <p:ph type="pic" sz="quarter" idx="44" hasCustomPrompt="1"/>
          </p:nvPr>
        </p:nvSpPr>
        <p:spPr>
          <a:xfrm>
            <a:off x="12759046" y="3793515"/>
            <a:ext cx="4197457" cy="4197457"/>
          </a:xfrm>
          <a:prstGeom prst="ellipse">
            <a:avLst/>
          </a:prstGeom>
          <a:solidFill>
            <a:schemeClr val="tx2">
              <a:lumMod val="20000"/>
              <a:lumOff val="80000"/>
            </a:schemeClr>
          </a:solidFill>
        </p:spPr>
        <p:txBody>
          <a:bodyPr/>
          <a:lstStyle>
            <a:lvl1pPr marL="0" indent="0">
              <a:buNone/>
              <a:defRPr/>
            </a:lvl1pPr>
          </a:lstStyle>
          <a:p>
            <a:r>
              <a:rPr lang="en-US" altLang="zh-CN" dirty="0"/>
              <a:t> </a:t>
            </a:r>
            <a:endParaRPr lang="zh-CN" altLang="en-US" dirty="0"/>
          </a:p>
        </p:txBody>
      </p:sp>
      <p:sp>
        <p:nvSpPr>
          <p:cNvPr id="75" name="SmartArt 占位符 2"/>
          <p:cNvSpPr>
            <a:spLocks noGrp="1"/>
          </p:cNvSpPr>
          <p:nvPr>
            <p:ph type="pic" sz="quarter" idx="45" hasCustomPrompt="1"/>
          </p:nvPr>
        </p:nvSpPr>
        <p:spPr>
          <a:xfrm>
            <a:off x="12753472" y="3796574"/>
            <a:ext cx="4197457" cy="4197457"/>
          </a:xfrm>
          <a:prstGeom prst="chord">
            <a:avLst>
              <a:gd name="adj1" fmla="val 19542232"/>
              <a:gd name="adj2" fmla="val 12774546"/>
            </a:avLst>
          </a:prstGeom>
          <a:solidFill>
            <a:schemeClr val="accent4"/>
          </a:solidFill>
        </p:spPr>
        <p:txBody>
          <a:bodyPr/>
          <a:lstStyle>
            <a:lvl1pPr marL="0" indent="0">
              <a:buNone/>
              <a:defRPr/>
            </a:lvl1pPr>
          </a:lstStyle>
          <a:p>
            <a:r>
              <a:rPr lang="en-US" altLang="zh-CN" dirty="0"/>
              <a:t> </a:t>
            </a:r>
            <a:endParaRPr lang="zh-CN" altLang="en-US" dirty="0"/>
          </a:p>
        </p:txBody>
      </p:sp>
      <p:sp>
        <p:nvSpPr>
          <p:cNvPr id="76" name="文本占位符 14"/>
          <p:cNvSpPr>
            <a:spLocks noGrp="1"/>
          </p:cNvSpPr>
          <p:nvPr>
            <p:ph type="body" sz="quarter" idx="46" hasCustomPrompt="1"/>
          </p:nvPr>
        </p:nvSpPr>
        <p:spPr>
          <a:xfrm>
            <a:off x="13264544" y="5345170"/>
            <a:ext cx="3186460" cy="1094146"/>
          </a:xfrm>
        </p:spPr>
        <p:txBody>
          <a:bodyPr>
            <a:normAutofit/>
          </a:bodyPr>
          <a:lstStyle>
            <a:lvl1pPr marL="0" indent="0" algn="ctr">
              <a:buNone/>
              <a:defRPr sz="6000" b="0">
                <a:solidFill>
                  <a:schemeClr val="bg1"/>
                </a:solidFill>
              </a:defRPr>
            </a:lvl1pPr>
          </a:lstStyle>
          <a:p>
            <a:pPr lvl="0"/>
            <a:r>
              <a:rPr lang="en-US" altLang="zh-CN" dirty="0"/>
              <a:t>56%</a:t>
            </a:r>
            <a:endParaRPr lang="zh-CN" altLang="en-US" dirty="0"/>
          </a:p>
        </p:txBody>
      </p:sp>
      <p:sp>
        <p:nvSpPr>
          <p:cNvPr id="77" name="SmartArt 占位符 2"/>
          <p:cNvSpPr>
            <a:spLocks noGrp="1"/>
          </p:cNvSpPr>
          <p:nvPr>
            <p:ph type="pic" sz="quarter" idx="47" hasCustomPrompt="1"/>
          </p:nvPr>
        </p:nvSpPr>
        <p:spPr>
          <a:xfrm>
            <a:off x="18239384" y="3790456"/>
            <a:ext cx="4197457" cy="4197457"/>
          </a:xfrm>
          <a:prstGeom prst="ellipse">
            <a:avLst/>
          </a:prstGeom>
          <a:solidFill>
            <a:schemeClr val="tx2">
              <a:lumMod val="20000"/>
              <a:lumOff val="80000"/>
            </a:schemeClr>
          </a:solidFill>
        </p:spPr>
        <p:txBody>
          <a:bodyPr/>
          <a:lstStyle>
            <a:lvl1pPr marL="0" indent="0">
              <a:buNone/>
              <a:defRPr/>
            </a:lvl1pPr>
          </a:lstStyle>
          <a:p>
            <a:r>
              <a:rPr lang="en-US" altLang="zh-CN" dirty="0"/>
              <a:t> </a:t>
            </a:r>
            <a:endParaRPr lang="zh-CN" altLang="en-US" dirty="0"/>
          </a:p>
        </p:txBody>
      </p:sp>
      <p:sp>
        <p:nvSpPr>
          <p:cNvPr id="78" name="SmartArt 占位符 2"/>
          <p:cNvSpPr>
            <a:spLocks noGrp="1"/>
          </p:cNvSpPr>
          <p:nvPr>
            <p:ph type="pic" sz="quarter" idx="48" hasCustomPrompt="1"/>
          </p:nvPr>
        </p:nvSpPr>
        <p:spPr>
          <a:xfrm>
            <a:off x="18233810" y="3793515"/>
            <a:ext cx="4197457" cy="4197457"/>
          </a:xfrm>
          <a:prstGeom prst="chord">
            <a:avLst>
              <a:gd name="adj1" fmla="val 20724849"/>
              <a:gd name="adj2" fmla="val 11504998"/>
            </a:avLst>
          </a:prstGeom>
          <a:solidFill>
            <a:schemeClr val="accent5"/>
          </a:solidFill>
        </p:spPr>
        <p:txBody>
          <a:bodyPr/>
          <a:lstStyle>
            <a:lvl1pPr marL="0" indent="0">
              <a:buNone/>
              <a:defRPr/>
            </a:lvl1pPr>
          </a:lstStyle>
          <a:p>
            <a:r>
              <a:rPr lang="en-US" altLang="zh-CN" dirty="0"/>
              <a:t> </a:t>
            </a:r>
            <a:endParaRPr lang="zh-CN" altLang="en-US" dirty="0"/>
          </a:p>
        </p:txBody>
      </p:sp>
      <p:sp>
        <p:nvSpPr>
          <p:cNvPr id="79" name="文本占位符 14"/>
          <p:cNvSpPr>
            <a:spLocks noGrp="1"/>
          </p:cNvSpPr>
          <p:nvPr>
            <p:ph type="body" sz="quarter" idx="49" hasCustomPrompt="1"/>
          </p:nvPr>
        </p:nvSpPr>
        <p:spPr>
          <a:xfrm>
            <a:off x="18744882" y="5342111"/>
            <a:ext cx="3186460" cy="1094146"/>
          </a:xfrm>
        </p:spPr>
        <p:txBody>
          <a:bodyPr>
            <a:normAutofit/>
          </a:bodyPr>
          <a:lstStyle>
            <a:lvl1pPr marL="0" indent="0" algn="ctr">
              <a:buNone/>
              <a:defRPr sz="6000" b="0">
                <a:solidFill>
                  <a:schemeClr val="bg1"/>
                </a:solidFill>
              </a:defRPr>
            </a:lvl1pPr>
          </a:lstStyle>
          <a:p>
            <a:pPr lvl="0"/>
            <a:r>
              <a:rPr lang="en-US" altLang="zh-CN" dirty="0"/>
              <a:t>56%</a:t>
            </a:r>
            <a:endParaRPr lang="zh-CN" altLang="en-US" dirty="0"/>
          </a:p>
        </p:txBody>
      </p:sp>
      <p:sp>
        <p:nvSpPr>
          <p:cNvPr id="80" name="文本占位符 8"/>
          <p:cNvSpPr>
            <a:spLocks noGrp="1"/>
          </p:cNvSpPr>
          <p:nvPr>
            <p:ph type="body" sz="quarter" idx="50" hasCustomPrompt="1"/>
          </p:nvPr>
        </p:nvSpPr>
        <p:spPr>
          <a:xfrm>
            <a:off x="2206511" y="8242660"/>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1" name="文本占位符 8"/>
          <p:cNvSpPr>
            <a:spLocks noGrp="1"/>
          </p:cNvSpPr>
          <p:nvPr>
            <p:ph type="body" sz="quarter" idx="51" hasCustomPrompt="1"/>
          </p:nvPr>
        </p:nvSpPr>
        <p:spPr>
          <a:xfrm>
            <a:off x="1717484" y="9410507"/>
            <a:ext cx="4485925" cy="1920219"/>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2" name="文本占位符 8"/>
          <p:cNvSpPr>
            <a:spLocks noGrp="1"/>
          </p:cNvSpPr>
          <p:nvPr>
            <p:ph type="body" sz="quarter" idx="52" hasCustomPrompt="1"/>
          </p:nvPr>
        </p:nvSpPr>
        <p:spPr>
          <a:xfrm>
            <a:off x="7753002" y="8242660"/>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3" name="文本占位符 8"/>
          <p:cNvSpPr>
            <a:spLocks noGrp="1"/>
          </p:cNvSpPr>
          <p:nvPr>
            <p:ph type="body" sz="quarter" idx="53" hasCustomPrompt="1"/>
          </p:nvPr>
        </p:nvSpPr>
        <p:spPr>
          <a:xfrm>
            <a:off x="7263975" y="9410507"/>
            <a:ext cx="4485925" cy="1920219"/>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4" name="文本占位符 8"/>
          <p:cNvSpPr>
            <a:spLocks noGrp="1"/>
          </p:cNvSpPr>
          <p:nvPr>
            <p:ph type="body" sz="quarter" idx="54" hasCustomPrompt="1"/>
          </p:nvPr>
        </p:nvSpPr>
        <p:spPr>
          <a:xfrm>
            <a:off x="13242499" y="8242660"/>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5" name="文本占位符 8"/>
          <p:cNvSpPr>
            <a:spLocks noGrp="1"/>
          </p:cNvSpPr>
          <p:nvPr>
            <p:ph type="body" sz="quarter" idx="55" hasCustomPrompt="1"/>
          </p:nvPr>
        </p:nvSpPr>
        <p:spPr>
          <a:xfrm>
            <a:off x="12753472" y="9410507"/>
            <a:ext cx="4485925" cy="1920219"/>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6" name="文本占位符 8"/>
          <p:cNvSpPr>
            <a:spLocks noGrp="1"/>
          </p:cNvSpPr>
          <p:nvPr>
            <p:ph type="body" sz="quarter" idx="56" hasCustomPrompt="1"/>
          </p:nvPr>
        </p:nvSpPr>
        <p:spPr>
          <a:xfrm>
            <a:off x="18845270" y="8242660"/>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8" name="文本占位符 8"/>
          <p:cNvSpPr>
            <a:spLocks noGrp="1"/>
          </p:cNvSpPr>
          <p:nvPr>
            <p:ph type="body" sz="quarter" idx="57" hasCustomPrompt="1"/>
          </p:nvPr>
        </p:nvSpPr>
        <p:spPr>
          <a:xfrm>
            <a:off x="18356243" y="9410507"/>
            <a:ext cx="4485925" cy="1920219"/>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插入图表页">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7" name="文本占位符 2"/>
          <p:cNvSpPr>
            <a:spLocks noGrp="1"/>
          </p:cNvSpPr>
          <p:nvPr>
            <p:ph type="body" sz="quarter" idx="54" hasCustomPrompt="1"/>
          </p:nvPr>
        </p:nvSpPr>
        <p:spPr>
          <a:xfrm>
            <a:off x="1674515" y="4777268"/>
            <a:ext cx="1228090" cy="1228089"/>
          </a:xfrm>
          <a:prstGeom prst="ellipse">
            <a:avLst/>
          </a:prstGeom>
          <a:solidFill>
            <a:schemeClr val="accent2"/>
          </a:solidFill>
        </p:spPr>
        <p:txBody>
          <a:bodyPr>
            <a:normAutofit/>
          </a:bodyPr>
          <a:lstStyle>
            <a:lvl1pPr>
              <a:defRPr sz="500">
                <a:solidFill>
                  <a:schemeClr val="bg1"/>
                </a:solidFill>
              </a:defRPr>
            </a:lvl1pPr>
          </a:lstStyle>
          <a:p>
            <a:pPr lvl="0"/>
            <a:r>
              <a:rPr lang="zh-CN" altLang="en-US" dirty="0"/>
              <a:t>装饰图片</a:t>
            </a:r>
            <a:endParaRPr lang="zh-CN" altLang="en-US" dirty="0"/>
          </a:p>
        </p:txBody>
      </p:sp>
      <p:sp>
        <p:nvSpPr>
          <p:cNvPr id="28" name="图片占位符 3"/>
          <p:cNvSpPr>
            <a:spLocks noGrp="1"/>
          </p:cNvSpPr>
          <p:nvPr>
            <p:ph type="pic" sz="quarter" idx="38" hasCustomPrompt="1"/>
          </p:nvPr>
        </p:nvSpPr>
        <p:spPr>
          <a:xfrm>
            <a:off x="1920711" y="5025820"/>
            <a:ext cx="735697" cy="736167"/>
          </a:xfrm>
          <a:prstGeom prst="rect">
            <a:avLst/>
          </a:prstGeom>
        </p:spPr>
        <p:txBody>
          <a:bodyPr>
            <a:normAutofit/>
          </a:bodyPr>
          <a:lstStyle>
            <a:lvl1pPr algn="ctr">
              <a:lnSpc>
                <a:spcPct val="150000"/>
              </a:lnSpc>
              <a:defRPr sz="1300">
                <a:solidFill>
                  <a:schemeClr val="bg1"/>
                </a:solidFill>
              </a:defRPr>
            </a:lvl1pPr>
          </a:lstStyle>
          <a:p>
            <a:r>
              <a:rPr lang="zh-CN" altLang="en-US" dirty="0"/>
              <a:t>请替换图标</a:t>
            </a:r>
            <a:endParaRPr lang="zh-CN" altLang="en-US" dirty="0"/>
          </a:p>
        </p:txBody>
      </p:sp>
      <p:sp>
        <p:nvSpPr>
          <p:cNvPr id="29" name="文本占位符 8"/>
          <p:cNvSpPr>
            <a:spLocks noGrp="1"/>
          </p:cNvSpPr>
          <p:nvPr>
            <p:ph type="body" sz="quarter" idx="55" hasCustomPrompt="1"/>
          </p:nvPr>
        </p:nvSpPr>
        <p:spPr>
          <a:xfrm>
            <a:off x="3146220" y="5485561"/>
            <a:ext cx="8168691" cy="211891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en-US" altLang="zh-CN" dirty="0"/>
          </a:p>
        </p:txBody>
      </p:sp>
      <p:sp>
        <p:nvSpPr>
          <p:cNvPr id="30" name="文本占位符 8"/>
          <p:cNvSpPr>
            <a:spLocks noGrp="1"/>
          </p:cNvSpPr>
          <p:nvPr>
            <p:ph type="body" sz="quarter" idx="53" hasCustomPrompt="1"/>
          </p:nvPr>
        </p:nvSpPr>
        <p:spPr>
          <a:xfrm>
            <a:off x="3146221" y="4562220"/>
            <a:ext cx="3530693" cy="919218"/>
          </a:xfrm>
        </p:spPr>
        <p:txBody>
          <a:bodyPr>
            <a:noAutofit/>
          </a:bodyPr>
          <a:lstStyle>
            <a:lvl1pPr algn="l">
              <a:lnSpc>
                <a:spcPct val="150000"/>
              </a:lnSpc>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1" name="文本占位符 2"/>
          <p:cNvSpPr>
            <a:spLocks noGrp="1"/>
          </p:cNvSpPr>
          <p:nvPr>
            <p:ph type="body" sz="quarter" idx="65" hasCustomPrompt="1"/>
          </p:nvPr>
        </p:nvSpPr>
        <p:spPr>
          <a:xfrm>
            <a:off x="1674515" y="8586407"/>
            <a:ext cx="1228090" cy="1228089"/>
          </a:xfrm>
          <a:prstGeom prst="ellipse">
            <a:avLst/>
          </a:prstGeom>
          <a:solidFill>
            <a:schemeClr val="accent3"/>
          </a:solidFill>
        </p:spPr>
        <p:txBody>
          <a:bodyPr>
            <a:normAutofit/>
          </a:bodyPr>
          <a:lstStyle>
            <a:lvl1pPr>
              <a:defRPr sz="500">
                <a:solidFill>
                  <a:schemeClr val="bg1"/>
                </a:solidFill>
              </a:defRPr>
            </a:lvl1pPr>
          </a:lstStyle>
          <a:p>
            <a:pPr lvl="0"/>
            <a:r>
              <a:rPr lang="zh-CN" altLang="en-US" dirty="0"/>
              <a:t>装饰图片</a:t>
            </a:r>
            <a:endParaRPr lang="zh-CN" altLang="en-US" dirty="0"/>
          </a:p>
        </p:txBody>
      </p:sp>
      <p:sp>
        <p:nvSpPr>
          <p:cNvPr id="40" name="图片占位符 3"/>
          <p:cNvSpPr>
            <a:spLocks noGrp="1"/>
          </p:cNvSpPr>
          <p:nvPr>
            <p:ph type="pic" sz="quarter" idx="66" hasCustomPrompt="1"/>
          </p:nvPr>
        </p:nvSpPr>
        <p:spPr>
          <a:xfrm>
            <a:off x="1920711" y="8834959"/>
            <a:ext cx="735697" cy="736167"/>
          </a:xfrm>
          <a:prstGeom prst="rect">
            <a:avLst/>
          </a:prstGeom>
        </p:spPr>
        <p:txBody>
          <a:bodyPr>
            <a:normAutofit/>
          </a:bodyPr>
          <a:lstStyle>
            <a:lvl1pPr algn="ctr">
              <a:lnSpc>
                <a:spcPct val="150000"/>
              </a:lnSpc>
              <a:defRPr sz="1300">
                <a:solidFill>
                  <a:schemeClr val="bg1"/>
                </a:solidFill>
              </a:defRPr>
            </a:lvl1pPr>
          </a:lstStyle>
          <a:p>
            <a:r>
              <a:rPr lang="zh-CN" altLang="en-US" dirty="0"/>
              <a:t>请替换图标</a:t>
            </a:r>
            <a:endParaRPr lang="zh-CN" altLang="en-US" dirty="0"/>
          </a:p>
        </p:txBody>
      </p:sp>
      <p:sp>
        <p:nvSpPr>
          <p:cNvPr id="42" name="文本占位符 8"/>
          <p:cNvSpPr>
            <a:spLocks noGrp="1"/>
          </p:cNvSpPr>
          <p:nvPr>
            <p:ph type="body" sz="quarter" idx="67" hasCustomPrompt="1"/>
          </p:nvPr>
        </p:nvSpPr>
        <p:spPr>
          <a:xfrm>
            <a:off x="3146220" y="9294700"/>
            <a:ext cx="8168691" cy="211891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en-US" altLang="zh-CN" dirty="0"/>
          </a:p>
        </p:txBody>
      </p:sp>
      <p:sp>
        <p:nvSpPr>
          <p:cNvPr id="44" name="文本占位符 8"/>
          <p:cNvSpPr>
            <a:spLocks noGrp="1"/>
          </p:cNvSpPr>
          <p:nvPr>
            <p:ph type="body" sz="quarter" idx="68" hasCustomPrompt="1"/>
          </p:nvPr>
        </p:nvSpPr>
        <p:spPr>
          <a:xfrm>
            <a:off x="3146221" y="8371359"/>
            <a:ext cx="3530693" cy="919218"/>
          </a:xfrm>
        </p:spPr>
        <p:txBody>
          <a:bodyPr>
            <a:noAutofit/>
          </a:bodyPr>
          <a:lstStyle>
            <a:lvl1pPr algn="l">
              <a:lnSpc>
                <a:spcPct val="150000"/>
              </a:lnSpc>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 name="图表占位符 2"/>
          <p:cNvSpPr>
            <a:spLocks noGrp="1"/>
          </p:cNvSpPr>
          <p:nvPr>
            <p:ph type="chart" sz="quarter" idx="69"/>
          </p:nvPr>
        </p:nvSpPr>
        <p:spPr>
          <a:xfrm>
            <a:off x="12060238" y="3935413"/>
            <a:ext cx="10801350" cy="8048625"/>
          </a:xfrm>
        </p:spPr>
        <p:txBody>
          <a:bodyPr/>
          <a:lstStyle/>
          <a:p>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5类标题+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a:xfrm>
            <a:off x="21632324" y="12671674"/>
            <a:ext cx="634902" cy="631928"/>
          </a:xfrm>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68" name="Circular Arrow 40"/>
          <p:cNvSpPr/>
          <p:nvPr userDrawn="1"/>
        </p:nvSpPr>
        <p:spPr>
          <a:xfrm>
            <a:off x="2737032" y="4240871"/>
            <a:ext cx="6866704" cy="6866705"/>
          </a:xfrm>
          <a:prstGeom prst="circularArrow">
            <a:avLst>
              <a:gd name="adj1" fmla="val 5544"/>
              <a:gd name="adj2" fmla="val 330680"/>
              <a:gd name="adj3" fmla="val 14369143"/>
              <a:gd name="adj4" fmla="val 17034526"/>
              <a:gd name="adj5" fmla="val 5757"/>
            </a:avLst>
          </a:prstGeom>
          <a:solidFill>
            <a:schemeClr val="bg1">
              <a:lumMod val="85000"/>
              <a:alpha val="25000"/>
            </a:schemeClr>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69" name="Freeform 41"/>
          <p:cNvSpPr/>
          <p:nvPr userDrawn="1"/>
        </p:nvSpPr>
        <p:spPr>
          <a:xfrm>
            <a:off x="4990977" y="3687216"/>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1"/>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70" name="Freeform 42"/>
          <p:cNvSpPr/>
          <p:nvPr userDrawn="1"/>
        </p:nvSpPr>
        <p:spPr>
          <a:xfrm>
            <a:off x="7776214" y="5710600"/>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89" name="Freeform 43"/>
          <p:cNvSpPr/>
          <p:nvPr userDrawn="1"/>
        </p:nvSpPr>
        <p:spPr>
          <a:xfrm>
            <a:off x="6712087" y="8984719"/>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3"/>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90" name="Freeform 44"/>
          <p:cNvSpPr/>
          <p:nvPr userDrawn="1"/>
        </p:nvSpPr>
        <p:spPr>
          <a:xfrm>
            <a:off x="3269867" y="8984719"/>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4"/>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91" name="Freeform 45"/>
          <p:cNvSpPr/>
          <p:nvPr userDrawn="1"/>
        </p:nvSpPr>
        <p:spPr>
          <a:xfrm>
            <a:off x="2206511" y="5710600"/>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5"/>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97" name="Rectangle 51"/>
          <p:cNvSpPr/>
          <p:nvPr userDrawn="1"/>
        </p:nvSpPr>
        <p:spPr>
          <a:xfrm>
            <a:off x="11442826" y="10844781"/>
            <a:ext cx="481942" cy="50430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99" name="Rectangle 53"/>
          <p:cNvSpPr/>
          <p:nvPr userDrawn="1"/>
        </p:nvSpPr>
        <p:spPr>
          <a:xfrm>
            <a:off x="11442826" y="3714358"/>
            <a:ext cx="481942" cy="504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101" name="Rectangle 55"/>
          <p:cNvSpPr/>
          <p:nvPr userDrawn="1"/>
        </p:nvSpPr>
        <p:spPr>
          <a:xfrm>
            <a:off x="11442826" y="9063525"/>
            <a:ext cx="481942" cy="5043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106" name="Rectangle 60"/>
          <p:cNvSpPr/>
          <p:nvPr userDrawn="1"/>
        </p:nvSpPr>
        <p:spPr>
          <a:xfrm>
            <a:off x="11442826" y="7314655"/>
            <a:ext cx="481942" cy="50430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108" name="Rectangle 80"/>
          <p:cNvSpPr/>
          <p:nvPr userDrawn="1"/>
        </p:nvSpPr>
        <p:spPr>
          <a:xfrm>
            <a:off x="11442826" y="5533399"/>
            <a:ext cx="481942" cy="5043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114" name="文本占位符 8"/>
          <p:cNvSpPr>
            <a:spLocks noGrp="1"/>
          </p:cNvSpPr>
          <p:nvPr>
            <p:ph type="body" sz="quarter" idx="25" hasCustomPrompt="1"/>
          </p:nvPr>
        </p:nvSpPr>
        <p:spPr>
          <a:xfrm>
            <a:off x="12060238" y="3620552"/>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15" name="文本占位符 8"/>
          <p:cNvSpPr>
            <a:spLocks noGrp="1"/>
          </p:cNvSpPr>
          <p:nvPr>
            <p:ph type="body" sz="quarter" idx="29" hasCustomPrompt="1"/>
          </p:nvPr>
        </p:nvSpPr>
        <p:spPr>
          <a:xfrm>
            <a:off x="12060238" y="4295964"/>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16" name="文本占位符 8"/>
          <p:cNvSpPr>
            <a:spLocks noGrp="1"/>
          </p:cNvSpPr>
          <p:nvPr>
            <p:ph type="body" sz="quarter" idx="32" hasCustomPrompt="1"/>
          </p:nvPr>
        </p:nvSpPr>
        <p:spPr>
          <a:xfrm>
            <a:off x="12060238" y="5452519"/>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17" name="文本占位符 8"/>
          <p:cNvSpPr>
            <a:spLocks noGrp="1"/>
          </p:cNvSpPr>
          <p:nvPr>
            <p:ph type="body" sz="quarter" idx="33" hasCustomPrompt="1"/>
          </p:nvPr>
        </p:nvSpPr>
        <p:spPr>
          <a:xfrm>
            <a:off x="12060238" y="6127931"/>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18" name="文本占位符 8"/>
          <p:cNvSpPr>
            <a:spLocks noGrp="1"/>
          </p:cNvSpPr>
          <p:nvPr>
            <p:ph type="body" sz="quarter" idx="34" hasCustomPrompt="1"/>
          </p:nvPr>
        </p:nvSpPr>
        <p:spPr>
          <a:xfrm>
            <a:off x="12060238" y="7214803"/>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19" name="文本占位符 8"/>
          <p:cNvSpPr>
            <a:spLocks noGrp="1"/>
          </p:cNvSpPr>
          <p:nvPr>
            <p:ph type="body" sz="quarter" idx="35" hasCustomPrompt="1"/>
          </p:nvPr>
        </p:nvSpPr>
        <p:spPr>
          <a:xfrm>
            <a:off x="12060238" y="7890215"/>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20" name="文本占位符 8"/>
          <p:cNvSpPr>
            <a:spLocks noGrp="1"/>
          </p:cNvSpPr>
          <p:nvPr>
            <p:ph type="body" sz="quarter" idx="36" hasCustomPrompt="1"/>
          </p:nvPr>
        </p:nvSpPr>
        <p:spPr>
          <a:xfrm>
            <a:off x="12060238" y="8969674"/>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21" name="文本占位符 8"/>
          <p:cNvSpPr>
            <a:spLocks noGrp="1"/>
          </p:cNvSpPr>
          <p:nvPr>
            <p:ph type="body" sz="quarter" idx="37" hasCustomPrompt="1"/>
          </p:nvPr>
        </p:nvSpPr>
        <p:spPr>
          <a:xfrm>
            <a:off x="12060238" y="9645086"/>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22" name="文本占位符 8"/>
          <p:cNvSpPr>
            <a:spLocks noGrp="1"/>
          </p:cNvSpPr>
          <p:nvPr>
            <p:ph type="body" sz="quarter" idx="38" hasCustomPrompt="1"/>
          </p:nvPr>
        </p:nvSpPr>
        <p:spPr>
          <a:xfrm>
            <a:off x="12060238" y="10762273"/>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23" name="文本占位符 8"/>
          <p:cNvSpPr>
            <a:spLocks noGrp="1"/>
          </p:cNvSpPr>
          <p:nvPr>
            <p:ph type="body" sz="quarter" idx="39" hasCustomPrompt="1"/>
          </p:nvPr>
        </p:nvSpPr>
        <p:spPr>
          <a:xfrm>
            <a:off x="12060238" y="11437685"/>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33" name="文本占位符 14"/>
          <p:cNvSpPr>
            <a:spLocks noGrp="1"/>
          </p:cNvSpPr>
          <p:nvPr>
            <p:ph type="body" sz="quarter" idx="41" hasCustomPrompt="1"/>
          </p:nvPr>
        </p:nvSpPr>
        <p:spPr>
          <a:xfrm>
            <a:off x="5004113" y="4240871"/>
            <a:ext cx="2345679" cy="1174750"/>
          </a:xfrm>
        </p:spPr>
        <p:txBody>
          <a:bodyPr>
            <a:normAutofit/>
          </a:bodyPr>
          <a:lstStyle>
            <a:lvl1pPr marL="0" indent="0" algn="ctr">
              <a:buNone/>
              <a:defRPr sz="6000" b="1">
                <a:solidFill>
                  <a:schemeClr val="bg1"/>
                </a:solidFill>
              </a:defRPr>
            </a:lvl1pPr>
          </a:lstStyle>
          <a:p>
            <a:pPr lvl="0"/>
            <a:r>
              <a:rPr lang="en-US" altLang="zh-CN" dirty="0"/>
              <a:t>1</a:t>
            </a:r>
            <a:endParaRPr lang="zh-CN" altLang="en-US" dirty="0"/>
          </a:p>
        </p:txBody>
      </p:sp>
      <p:sp>
        <p:nvSpPr>
          <p:cNvPr id="34" name="文本占位符 14"/>
          <p:cNvSpPr>
            <a:spLocks noGrp="1"/>
          </p:cNvSpPr>
          <p:nvPr>
            <p:ph type="body" sz="quarter" idx="42" hasCustomPrompt="1"/>
          </p:nvPr>
        </p:nvSpPr>
        <p:spPr>
          <a:xfrm>
            <a:off x="7776214" y="6252369"/>
            <a:ext cx="2345679" cy="1174750"/>
          </a:xfrm>
        </p:spPr>
        <p:txBody>
          <a:bodyPr>
            <a:normAutofit/>
          </a:bodyPr>
          <a:lstStyle>
            <a:lvl1pPr marL="0" indent="0" algn="ctr">
              <a:buNone/>
              <a:defRPr sz="6000" b="1">
                <a:solidFill>
                  <a:schemeClr val="bg1"/>
                </a:solidFill>
              </a:defRPr>
            </a:lvl1pPr>
          </a:lstStyle>
          <a:p>
            <a:pPr lvl="0"/>
            <a:r>
              <a:rPr lang="en-US" altLang="zh-CN" dirty="0"/>
              <a:t>2</a:t>
            </a:r>
            <a:endParaRPr lang="zh-CN" altLang="en-US" dirty="0"/>
          </a:p>
        </p:txBody>
      </p:sp>
      <p:sp>
        <p:nvSpPr>
          <p:cNvPr id="35" name="文本占位符 14"/>
          <p:cNvSpPr>
            <a:spLocks noGrp="1"/>
          </p:cNvSpPr>
          <p:nvPr>
            <p:ph type="body" sz="quarter" idx="43" hasCustomPrompt="1"/>
          </p:nvPr>
        </p:nvSpPr>
        <p:spPr>
          <a:xfrm>
            <a:off x="6725223" y="9634590"/>
            <a:ext cx="2345679" cy="1174750"/>
          </a:xfrm>
        </p:spPr>
        <p:txBody>
          <a:bodyPr>
            <a:normAutofit/>
          </a:bodyPr>
          <a:lstStyle>
            <a:lvl1pPr marL="0" indent="0" algn="ctr">
              <a:buNone/>
              <a:defRPr sz="6000" b="1">
                <a:solidFill>
                  <a:schemeClr val="bg1"/>
                </a:solidFill>
              </a:defRPr>
            </a:lvl1pPr>
          </a:lstStyle>
          <a:p>
            <a:pPr lvl="0"/>
            <a:r>
              <a:rPr lang="en-US" altLang="zh-CN" dirty="0"/>
              <a:t>3</a:t>
            </a:r>
            <a:endParaRPr lang="zh-CN" altLang="en-US" dirty="0"/>
          </a:p>
        </p:txBody>
      </p:sp>
      <p:sp>
        <p:nvSpPr>
          <p:cNvPr id="36" name="文本占位符 14"/>
          <p:cNvSpPr>
            <a:spLocks noGrp="1"/>
          </p:cNvSpPr>
          <p:nvPr>
            <p:ph type="body" sz="quarter" idx="44" hasCustomPrompt="1"/>
          </p:nvPr>
        </p:nvSpPr>
        <p:spPr>
          <a:xfrm>
            <a:off x="3264114" y="9615129"/>
            <a:ext cx="2345679" cy="1174750"/>
          </a:xfrm>
        </p:spPr>
        <p:txBody>
          <a:bodyPr>
            <a:normAutofit/>
          </a:bodyPr>
          <a:lstStyle>
            <a:lvl1pPr marL="0" indent="0" algn="ctr">
              <a:buNone/>
              <a:defRPr sz="6000" b="1">
                <a:solidFill>
                  <a:schemeClr val="bg1"/>
                </a:solidFill>
              </a:defRPr>
            </a:lvl1pPr>
          </a:lstStyle>
          <a:p>
            <a:pPr lvl="0"/>
            <a:r>
              <a:rPr lang="en-US" altLang="zh-CN" dirty="0"/>
              <a:t>4</a:t>
            </a:r>
            <a:endParaRPr lang="zh-CN" altLang="en-US" dirty="0"/>
          </a:p>
        </p:txBody>
      </p:sp>
      <p:sp>
        <p:nvSpPr>
          <p:cNvPr id="39" name="文本占位符 14"/>
          <p:cNvSpPr>
            <a:spLocks noGrp="1"/>
          </p:cNvSpPr>
          <p:nvPr>
            <p:ph type="body" sz="quarter" idx="45" hasCustomPrompt="1"/>
          </p:nvPr>
        </p:nvSpPr>
        <p:spPr>
          <a:xfrm>
            <a:off x="2219647" y="6252369"/>
            <a:ext cx="2345679" cy="1174750"/>
          </a:xfrm>
        </p:spPr>
        <p:txBody>
          <a:bodyPr>
            <a:normAutofit/>
          </a:bodyPr>
          <a:lstStyle>
            <a:lvl1pPr marL="0" indent="0" algn="ctr">
              <a:buNone/>
              <a:defRPr sz="6000" b="1">
                <a:solidFill>
                  <a:schemeClr val="bg1"/>
                </a:solidFill>
              </a:defRPr>
            </a:lvl1pPr>
          </a:lstStyle>
          <a:p>
            <a:pPr lvl="0"/>
            <a:r>
              <a:rPr lang="en-US" altLang="zh-CN" dirty="0"/>
              <a:t>5</a:t>
            </a:r>
            <a:endParaRPr lang="zh-CN" altLang="en-US" dirty="0"/>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4类标题+内容+树">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41" name="Freeform 37"/>
          <p:cNvSpPr/>
          <p:nvPr userDrawn="1"/>
        </p:nvSpPr>
        <p:spPr bwMode="auto">
          <a:xfrm>
            <a:off x="16971206" y="3229107"/>
            <a:ext cx="1381307" cy="2837099"/>
          </a:xfrm>
          <a:custGeom>
            <a:avLst/>
            <a:gdLst>
              <a:gd name="connsiteX0" fmla="*/ 317964 w 722358"/>
              <a:gd name="connsiteY0" fmla="*/ 0 h 1483668"/>
              <a:gd name="connsiteX1" fmla="*/ 364555 w 722358"/>
              <a:gd name="connsiteY1" fmla="*/ 1470071 h 1483668"/>
              <a:gd name="connsiteX2" fmla="*/ 355718 w 722358"/>
              <a:gd name="connsiteY2" fmla="*/ 673449 h 1483668"/>
              <a:gd name="connsiteX3" fmla="*/ 240046 w 722358"/>
              <a:gd name="connsiteY3" fmla="*/ 1483668 h 1483668"/>
              <a:gd name="connsiteX4" fmla="*/ 317964 w 722358"/>
              <a:gd name="connsiteY4" fmla="*/ 0 h 1483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2358" h="1483668">
                <a:moveTo>
                  <a:pt x="317964" y="0"/>
                </a:moveTo>
                <a:cubicBezTo>
                  <a:pt x="317964" y="0"/>
                  <a:pt x="1195948" y="727837"/>
                  <a:pt x="364555" y="1470071"/>
                </a:cubicBezTo>
                <a:cubicBezTo>
                  <a:pt x="364555" y="1470071"/>
                  <a:pt x="290653" y="915795"/>
                  <a:pt x="355718" y="673449"/>
                </a:cubicBezTo>
                <a:cubicBezTo>
                  <a:pt x="355718" y="673449"/>
                  <a:pt x="161325" y="1209330"/>
                  <a:pt x="240046" y="1483668"/>
                </a:cubicBezTo>
                <a:cubicBezTo>
                  <a:pt x="240046" y="1483668"/>
                  <a:pt x="-348757" y="878204"/>
                  <a:pt x="317964" y="0"/>
                </a:cubicBezTo>
                <a:close/>
              </a:path>
            </a:pathLst>
          </a:custGeom>
          <a:solidFill>
            <a:schemeClr val="accent2"/>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2" name="Freeform 38"/>
          <p:cNvSpPr/>
          <p:nvPr userDrawn="1"/>
        </p:nvSpPr>
        <p:spPr bwMode="auto">
          <a:xfrm>
            <a:off x="17687757" y="4966658"/>
            <a:ext cx="2085313" cy="1769383"/>
          </a:xfrm>
          <a:custGeom>
            <a:avLst/>
            <a:gdLst>
              <a:gd name="connsiteX0" fmla="*/ 1090513 w 1090520"/>
              <a:gd name="connsiteY0" fmla="*/ 0 h 925303"/>
              <a:gd name="connsiteX1" fmla="*/ 84318 w 1090520"/>
              <a:gd name="connsiteY1" fmla="*/ 913276 h 925303"/>
              <a:gd name="connsiteX2" fmla="*/ 640014 w 1090520"/>
              <a:gd name="connsiteY2" fmla="*/ 429448 h 925303"/>
              <a:gd name="connsiteX3" fmla="*/ 0 w 1090520"/>
              <a:gd name="connsiteY3" fmla="*/ 834104 h 925303"/>
              <a:gd name="connsiteX4" fmla="*/ 1090513 w 1090520"/>
              <a:gd name="connsiteY4" fmla="*/ 0 h 925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0520" h="925303">
                <a:moveTo>
                  <a:pt x="1090513" y="0"/>
                </a:moveTo>
                <a:cubicBezTo>
                  <a:pt x="1090513" y="0"/>
                  <a:pt x="1103361" y="1048428"/>
                  <a:pt x="84318" y="913276"/>
                </a:cubicBezTo>
                <a:cubicBezTo>
                  <a:pt x="84318" y="913276"/>
                  <a:pt x="429620" y="529412"/>
                  <a:pt x="640014" y="429448"/>
                </a:cubicBezTo>
                <a:cubicBezTo>
                  <a:pt x="640014" y="429448"/>
                  <a:pt x="145348" y="614982"/>
                  <a:pt x="0" y="834104"/>
                </a:cubicBezTo>
                <a:cubicBezTo>
                  <a:pt x="0" y="834104"/>
                  <a:pt x="73076" y="60779"/>
                  <a:pt x="1090513" y="0"/>
                </a:cubicBezTo>
                <a:close/>
              </a:path>
            </a:pathLst>
          </a:custGeom>
          <a:solidFill>
            <a:schemeClr val="accent2"/>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3" name="Freeform 39"/>
          <p:cNvSpPr/>
          <p:nvPr userDrawn="1"/>
        </p:nvSpPr>
        <p:spPr bwMode="auto">
          <a:xfrm>
            <a:off x="15401963" y="5408840"/>
            <a:ext cx="2001232" cy="1314732"/>
          </a:xfrm>
          <a:custGeom>
            <a:avLst/>
            <a:gdLst>
              <a:gd name="connsiteX0" fmla="*/ 356924 w 1046550"/>
              <a:gd name="connsiteY0" fmla="*/ 64 h 687542"/>
              <a:gd name="connsiteX1" fmla="*/ 1046550 w 1046550"/>
              <a:gd name="connsiteY1" fmla="*/ 576479 h 687542"/>
              <a:gd name="connsiteX2" fmla="*/ 485124 w 1046550"/>
              <a:gd name="connsiteY2" fmla="*/ 289336 h 687542"/>
              <a:gd name="connsiteX3" fmla="*/ 1010407 w 1046550"/>
              <a:gd name="connsiteY3" fmla="*/ 668461 h 687542"/>
              <a:gd name="connsiteX4" fmla="*/ 0 w 1046550"/>
              <a:gd name="connsiteY4" fmla="*/ 67780 h 687542"/>
              <a:gd name="connsiteX5" fmla="*/ 356924 w 1046550"/>
              <a:gd name="connsiteY5" fmla="*/ 64 h 68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6550" h="687542">
                <a:moveTo>
                  <a:pt x="356924" y="64"/>
                </a:moveTo>
                <a:cubicBezTo>
                  <a:pt x="610656" y="-2950"/>
                  <a:pt x="926825" y="98224"/>
                  <a:pt x="1046550" y="576479"/>
                </a:cubicBezTo>
                <a:cubicBezTo>
                  <a:pt x="1046550" y="576479"/>
                  <a:pt x="631304" y="423710"/>
                  <a:pt x="485124" y="289336"/>
                </a:cubicBezTo>
                <a:cubicBezTo>
                  <a:pt x="485124" y="289336"/>
                  <a:pt x="789531" y="622070"/>
                  <a:pt x="1010407" y="668461"/>
                </a:cubicBezTo>
                <a:cubicBezTo>
                  <a:pt x="1010407" y="668461"/>
                  <a:pt x="369465" y="854024"/>
                  <a:pt x="0" y="67780"/>
                </a:cubicBezTo>
                <a:cubicBezTo>
                  <a:pt x="0" y="67780"/>
                  <a:pt x="159577" y="2409"/>
                  <a:pt x="356924" y="64"/>
                </a:cubicBezTo>
                <a:close/>
              </a:path>
            </a:pathLst>
          </a:custGeom>
          <a:solidFill>
            <a:schemeClr val="accent2"/>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4" name="Freeform 40"/>
          <p:cNvSpPr/>
          <p:nvPr userDrawn="1"/>
        </p:nvSpPr>
        <p:spPr bwMode="auto">
          <a:xfrm>
            <a:off x="19153699" y="5406220"/>
            <a:ext cx="1238743" cy="2124232"/>
          </a:xfrm>
          <a:custGeom>
            <a:avLst/>
            <a:gdLst>
              <a:gd name="connsiteX0" fmla="*/ 527284 w 647804"/>
              <a:gd name="connsiteY0" fmla="*/ 0 h 1110873"/>
              <a:gd name="connsiteX1" fmla="*/ 143389 w 647804"/>
              <a:gd name="connsiteY1" fmla="*/ 1110873 h 1110873"/>
              <a:gd name="connsiteX2" fmla="*/ 364249 w 647804"/>
              <a:gd name="connsiteY2" fmla="*/ 513449 h 1110873"/>
              <a:gd name="connsiteX3" fmla="*/ 46211 w 647804"/>
              <a:gd name="connsiteY3" fmla="*/ 1085281 h 1110873"/>
              <a:gd name="connsiteX4" fmla="*/ 527284 w 647804"/>
              <a:gd name="connsiteY4" fmla="*/ 0 h 111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804" h="1110873">
                <a:moveTo>
                  <a:pt x="527284" y="0"/>
                </a:moveTo>
                <a:cubicBezTo>
                  <a:pt x="527284" y="0"/>
                  <a:pt x="975428" y="791767"/>
                  <a:pt x="143389" y="1110873"/>
                </a:cubicBezTo>
                <a:cubicBezTo>
                  <a:pt x="143389" y="1110873"/>
                  <a:pt x="246189" y="675801"/>
                  <a:pt x="364249" y="513449"/>
                </a:cubicBezTo>
                <a:cubicBezTo>
                  <a:pt x="364249" y="513449"/>
                  <a:pt x="65486" y="858947"/>
                  <a:pt x="46211" y="1085281"/>
                </a:cubicBezTo>
                <a:cubicBezTo>
                  <a:pt x="46211" y="1085281"/>
                  <a:pt x="-220427" y="467063"/>
                  <a:pt x="527284" y="0"/>
                </a:cubicBezTo>
                <a:close/>
              </a:path>
            </a:pathLst>
          </a:custGeom>
          <a:solidFill>
            <a:schemeClr val="accent3"/>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5" name="Freeform 41"/>
          <p:cNvSpPr/>
          <p:nvPr userDrawn="1"/>
        </p:nvSpPr>
        <p:spPr bwMode="auto">
          <a:xfrm>
            <a:off x="13770410" y="6307842"/>
            <a:ext cx="1567348" cy="1830793"/>
          </a:xfrm>
          <a:custGeom>
            <a:avLst/>
            <a:gdLst>
              <a:gd name="connsiteX0" fmla="*/ 0 w 819649"/>
              <a:gd name="connsiteY0" fmla="*/ 6 h 957418"/>
              <a:gd name="connsiteX1" fmla="*/ 808998 w 819649"/>
              <a:gd name="connsiteY1" fmla="*/ 883833 h 957418"/>
              <a:gd name="connsiteX2" fmla="*/ 380800 w 819649"/>
              <a:gd name="connsiteY2" fmla="*/ 395928 h 957418"/>
              <a:gd name="connsiteX3" fmla="*/ 739105 w 819649"/>
              <a:gd name="connsiteY3" fmla="*/ 957418 h 957418"/>
              <a:gd name="connsiteX4" fmla="*/ 0 w 819649"/>
              <a:gd name="connsiteY4" fmla="*/ 6 h 957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49" h="957418">
                <a:moveTo>
                  <a:pt x="0" y="6"/>
                </a:moveTo>
                <a:cubicBezTo>
                  <a:pt x="0" y="6"/>
                  <a:pt x="928701" y="-11192"/>
                  <a:pt x="808998" y="883833"/>
                </a:cubicBezTo>
                <a:cubicBezTo>
                  <a:pt x="808998" y="883833"/>
                  <a:pt x="468368" y="579892"/>
                  <a:pt x="380800" y="395928"/>
                </a:cubicBezTo>
                <a:cubicBezTo>
                  <a:pt x="380800" y="395928"/>
                  <a:pt x="544688" y="830243"/>
                  <a:pt x="739105" y="957418"/>
                </a:cubicBezTo>
                <a:cubicBezTo>
                  <a:pt x="739105" y="957418"/>
                  <a:pt x="53826" y="893431"/>
                  <a:pt x="0" y="6"/>
                </a:cubicBezTo>
                <a:close/>
              </a:path>
            </a:pathLst>
          </a:custGeom>
          <a:solidFill>
            <a:schemeClr val="accent1"/>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6" name="Freeform 42"/>
          <p:cNvSpPr/>
          <p:nvPr userDrawn="1"/>
        </p:nvSpPr>
        <p:spPr bwMode="auto">
          <a:xfrm>
            <a:off x="15489807" y="6475598"/>
            <a:ext cx="991202" cy="1739070"/>
          </a:xfrm>
          <a:custGeom>
            <a:avLst/>
            <a:gdLst>
              <a:gd name="connsiteX0" fmla="*/ 410800 w 518352"/>
              <a:gd name="connsiteY0" fmla="*/ 0 h 909451"/>
              <a:gd name="connsiteX1" fmla="*/ 122441 w 518352"/>
              <a:gd name="connsiteY1" fmla="*/ 909451 h 909451"/>
              <a:gd name="connsiteX2" fmla="*/ 288709 w 518352"/>
              <a:gd name="connsiteY2" fmla="*/ 419931 h 909451"/>
              <a:gd name="connsiteX3" fmla="*/ 43724 w 518352"/>
              <a:gd name="connsiteY3" fmla="*/ 891054 h 909451"/>
              <a:gd name="connsiteX4" fmla="*/ 410800 w 518352"/>
              <a:gd name="connsiteY4" fmla="*/ 0 h 909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352" h="909451">
                <a:moveTo>
                  <a:pt x="410800" y="0"/>
                </a:moveTo>
                <a:cubicBezTo>
                  <a:pt x="410800" y="0"/>
                  <a:pt x="790728" y="632696"/>
                  <a:pt x="122441" y="909451"/>
                </a:cubicBezTo>
                <a:cubicBezTo>
                  <a:pt x="122441" y="909451"/>
                  <a:pt x="196338" y="554309"/>
                  <a:pt x="288709" y="419931"/>
                </a:cubicBezTo>
                <a:cubicBezTo>
                  <a:pt x="288709" y="419931"/>
                  <a:pt x="54166" y="707084"/>
                  <a:pt x="43724" y="891054"/>
                </a:cubicBezTo>
                <a:cubicBezTo>
                  <a:pt x="43724" y="891054"/>
                  <a:pt x="-186803" y="395135"/>
                  <a:pt x="410800" y="0"/>
                </a:cubicBezTo>
                <a:close/>
              </a:path>
            </a:pathLst>
          </a:custGeom>
          <a:solidFill>
            <a:schemeClr val="accent1"/>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7" name="Freeform 43"/>
          <p:cNvSpPr/>
          <p:nvPr userDrawn="1"/>
        </p:nvSpPr>
        <p:spPr bwMode="auto">
          <a:xfrm>
            <a:off x="15520914" y="6971546"/>
            <a:ext cx="3872280" cy="6634861"/>
          </a:xfrm>
          <a:custGeom>
            <a:avLst/>
            <a:gdLst>
              <a:gd name="connsiteX0" fmla="*/ 960699 w 2025019"/>
              <a:gd name="connsiteY0" fmla="*/ 0 h 3469718"/>
              <a:gd name="connsiteX1" fmla="*/ 1151072 w 2025019"/>
              <a:gd name="connsiteY1" fmla="*/ 0 h 3469718"/>
              <a:gd name="connsiteX2" fmla="*/ 1229791 w 2025019"/>
              <a:gd name="connsiteY2" fmla="*/ 1049394 h 3469718"/>
              <a:gd name="connsiteX3" fmla="*/ 1884448 w 2025019"/>
              <a:gd name="connsiteY3" fmla="*/ 350331 h 3469718"/>
              <a:gd name="connsiteX4" fmla="*/ 2025019 w 2025019"/>
              <a:gd name="connsiteY4" fmla="*/ 536695 h 3469718"/>
              <a:gd name="connsiteX5" fmla="*/ 1335018 w 2025019"/>
              <a:gd name="connsiteY5" fmla="*/ 1363732 h 3469718"/>
              <a:gd name="connsiteX6" fmla="*/ 1287626 w 2025019"/>
              <a:gd name="connsiteY6" fmla="*/ 2190770 h 3469718"/>
              <a:gd name="connsiteX7" fmla="*/ 1416951 w 2025019"/>
              <a:gd name="connsiteY7" fmla="*/ 3469718 h 3469718"/>
              <a:gd name="connsiteX8" fmla="*/ 722131 w 2025019"/>
              <a:gd name="connsiteY8" fmla="*/ 3469718 h 3469718"/>
              <a:gd name="connsiteX9" fmla="*/ 796834 w 2025019"/>
              <a:gd name="connsiteY9" fmla="*/ 1946018 h 3469718"/>
              <a:gd name="connsiteX10" fmla="*/ 0 w 2025019"/>
              <a:gd name="connsiteY10" fmla="*/ 875828 h 3469718"/>
              <a:gd name="connsiteX11" fmla="*/ 129325 w 2025019"/>
              <a:gd name="connsiteY11" fmla="*/ 759051 h 3469718"/>
              <a:gd name="connsiteX12" fmla="*/ 878767 w 2025019"/>
              <a:gd name="connsiteY12" fmla="*/ 1608484 h 3469718"/>
              <a:gd name="connsiteX13" fmla="*/ 960699 w 2025019"/>
              <a:gd name="connsiteY13" fmla="*/ 0 h 346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25019" h="3469718">
                <a:moveTo>
                  <a:pt x="960699" y="0"/>
                </a:moveTo>
                <a:cubicBezTo>
                  <a:pt x="1151072" y="0"/>
                  <a:pt x="1151072" y="0"/>
                  <a:pt x="1151072" y="0"/>
                </a:cubicBezTo>
                <a:cubicBezTo>
                  <a:pt x="1229791" y="1049394"/>
                  <a:pt x="1229791" y="1049394"/>
                  <a:pt x="1229791" y="1049394"/>
                </a:cubicBezTo>
                <a:cubicBezTo>
                  <a:pt x="1884448" y="350331"/>
                  <a:pt x="1884448" y="350331"/>
                  <a:pt x="1884448" y="350331"/>
                </a:cubicBezTo>
                <a:cubicBezTo>
                  <a:pt x="2025019" y="536695"/>
                  <a:pt x="2025019" y="536695"/>
                  <a:pt x="2025019" y="536695"/>
                </a:cubicBezTo>
                <a:cubicBezTo>
                  <a:pt x="1335018" y="1363732"/>
                  <a:pt x="1335018" y="1363732"/>
                  <a:pt x="1335018" y="1363732"/>
                </a:cubicBezTo>
                <a:cubicBezTo>
                  <a:pt x="1335018" y="1363732"/>
                  <a:pt x="1217742" y="1363732"/>
                  <a:pt x="1287626" y="2190770"/>
                </a:cubicBezTo>
                <a:cubicBezTo>
                  <a:pt x="1358313" y="3017807"/>
                  <a:pt x="1416951" y="3469718"/>
                  <a:pt x="1416951" y="3469718"/>
                </a:cubicBezTo>
                <a:lnTo>
                  <a:pt x="722131" y="3469718"/>
                </a:lnTo>
                <a:cubicBezTo>
                  <a:pt x="722131" y="3469718"/>
                  <a:pt x="902061" y="2295549"/>
                  <a:pt x="796834" y="1946018"/>
                </a:cubicBezTo>
                <a:cubicBezTo>
                  <a:pt x="0" y="875828"/>
                  <a:pt x="0" y="875828"/>
                  <a:pt x="0" y="875828"/>
                </a:cubicBezTo>
                <a:cubicBezTo>
                  <a:pt x="129325" y="759051"/>
                  <a:pt x="129325" y="759051"/>
                  <a:pt x="129325" y="759051"/>
                </a:cubicBezTo>
                <a:cubicBezTo>
                  <a:pt x="878767" y="1608484"/>
                  <a:pt x="878767" y="1608484"/>
                  <a:pt x="878767" y="1608484"/>
                </a:cubicBezTo>
                <a:cubicBezTo>
                  <a:pt x="960699" y="0"/>
                  <a:pt x="960699" y="0"/>
                  <a:pt x="960699" y="0"/>
                </a:cubicBezTo>
                <a:close/>
              </a:path>
            </a:pathLst>
          </a:custGeom>
          <a:solidFill>
            <a:schemeClr val="bg1">
              <a:lumMod val="85000"/>
            </a:schemeClr>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8" name="Freeform 44"/>
          <p:cNvSpPr/>
          <p:nvPr userDrawn="1"/>
        </p:nvSpPr>
        <p:spPr bwMode="auto">
          <a:xfrm>
            <a:off x="19436928" y="7346463"/>
            <a:ext cx="2706018" cy="1304185"/>
          </a:xfrm>
          <a:custGeom>
            <a:avLst/>
            <a:gdLst>
              <a:gd name="connsiteX0" fmla="*/ 698996 w 1415119"/>
              <a:gd name="connsiteY0" fmla="*/ 394 h 682027"/>
              <a:gd name="connsiteX1" fmla="*/ 1415119 w 1415119"/>
              <a:gd name="connsiteY1" fmla="*/ 251915 h 682027"/>
              <a:gd name="connsiteX2" fmla="*/ 20078 w 1415119"/>
              <a:gd name="connsiteY2" fmla="*/ 384714 h 682027"/>
              <a:gd name="connsiteX3" fmla="*/ 777432 w 1415119"/>
              <a:gd name="connsiteY3" fmla="*/ 328714 h 682027"/>
              <a:gd name="connsiteX4" fmla="*/ 0 w 1415119"/>
              <a:gd name="connsiteY4" fmla="*/ 267915 h 682027"/>
              <a:gd name="connsiteX5" fmla="*/ 698996 w 1415119"/>
              <a:gd name="connsiteY5" fmla="*/ 394 h 682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5119" h="682027">
                <a:moveTo>
                  <a:pt x="698996" y="394"/>
                </a:moveTo>
                <a:cubicBezTo>
                  <a:pt x="900769" y="5980"/>
                  <a:pt x="1141552" y="71917"/>
                  <a:pt x="1415119" y="251915"/>
                </a:cubicBezTo>
                <a:cubicBezTo>
                  <a:pt x="1415119" y="251915"/>
                  <a:pt x="775826" y="1123906"/>
                  <a:pt x="20078" y="384714"/>
                </a:cubicBezTo>
                <a:cubicBezTo>
                  <a:pt x="20078" y="384714"/>
                  <a:pt x="542917" y="281515"/>
                  <a:pt x="777432" y="328714"/>
                </a:cubicBezTo>
                <a:cubicBezTo>
                  <a:pt x="777432" y="328714"/>
                  <a:pt x="255396" y="176716"/>
                  <a:pt x="0" y="267915"/>
                </a:cubicBezTo>
                <a:cubicBezTo>
                  <a:pt x="0" y="267915"/>
                  <a:pt x="255095" y="-11895"/>
                  <a:pt x="698996" y="394"/>
                </a:cubicBezTo>
                <a:close/>
              </a:path>
            </a:pathLst>
          </a:custGeom>
          <a:solidFill>
            <a:schemeClr val="accent3"/>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9" name="Freeform 57"/>
          <p:cNvSpPr/>
          <p:nvPr userDrawn="1"/>
        </p:nvSpPr>
        <p:spPr bwMode="auto">
          <a:xfrm>
            <a:off x="12729862" y="7970115"/>
            <a:ext cx="2228379" cy="1074792"/>
          </a:xfrm>
          <a:custGeom>
            <a:avLst/>
            <a:gdLst>
              <a:gd name="connsiteX0" fmla="*/ 599725 w 1165337"/>
              <a:gd name="connsiteY0" fmla="*/ 1063 h 562065"/>
              <a:gd name="connsiteX1" fmla="*/ 1146865 w 1165337"/>
              <a:gd name="connsiteY1" fmla="*/ 234334 h 562065"/>
              <a:gd name="connsiteX2" fmla="*/ 523639 w 1165337"/>
              <a:gd name="connsiteY2" fmla="*/ 293528 h 562065"/>
              <a:gd name="connsiteX3" fmla="*/ 1165337 w 1165337"/>
              <a:gd name="connsiteY3" fmla="*/ 330324 h 562065"/>
              <a:gd name="connsiteX4" fmla="*/ 0 w 1165337"/>
              <a:gd name="connsiteY4" fmla="*/ 367120 h 562065"/>
              <a:gd name="connsiteX5" fmla="*/ 599725 w 1165337"/>
              <a:gd name="connsiteY5" fmla="*/ 1063 h 562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5337" h="562065">
                <a:moveTo>
                  <a:pt x="599725" y="1063"/>
                </a:moveTo>
                <a:cubicBezTo>
                  <a:pt x="762242" y="-8765"/>
                  <a:pt x="948593" y="48104"/>
                  <a:pt x="1146865" y="234334"/>
                </a:cubicBezTo>
                <a:cubicBezTo>
                  <a:pt x="1146865" y="234334"/>
                  <a:pt x="717996" y="327924"/>
                  <a:pt x="523639" y="293528"/>
                </a:cubicBezTo>
                <a:cubicBezTo>
                  <a:pt x="523639" y="293528"/>
                  <a:pt x="956524" y="409515"/>
                  <a:pt x="1165337" y="330324"/>
                </a:cubicBezTo>
                <a:cubicBezTo>
                  <a:pt x="1165337" y="330324"/>
                  <a:pt x="730042" y="826271"/>
                  <a:pt x="0" y="367120"/>
                </a:cubicBezTo>
                <a:cubicBezTo>
                  <a:pt x="0" y="367120"/>
                  <a:pt x="242186" y="22685"/>
                  <a:pt x="599725" y="1063"/>
                </a:cubicBezTo>
                <a:close/>
              </a:path>
            </a:pathLst>
          </a:custGeom>
          <a:solidFill>
            <a:schemeClr val="accent1"/>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50" name="Freeform 58"/>
          <p:cNvSpPr/>
          <p:nvPr userDrawn="1"/>
        </p:nvSpPr>
        <p:spPr bwMode="auto">
          <a:xfrm>
            <a:off x="14067158" y="8731854"/>
            <a:ext cx="1453756" cy="1821668"/>
          </a:xfrm>
          <a:custGeom>
            <a:avLst/>
            <a:gdLst>
              <a:gd name="connsiteX0" fmla="*/ 671798 w 760246"/>
              <a:gd name="connsiteY0" fmla="*/ 0 h 952646"/>
              <a:gd name="connsiteX1" fmla="*/ 310318 w 760246"/>
              <a:gd name="connsiteY1" fmla="*/ 508718 h 952646"/>
              <a:gd name="connsiteX2" fmla="*/ 756947 w 760246"/>
              <a:gd name="connsiteY2" fmla="*/ 47992 h 952646"/>
              <a:gd name="connsiteX3" fmla="*/ 25151 w 760246"/>
              <a:gd name="connsiteY3" fmla="*/ 952646 h 952646"/>
              <a:gd name="connsiteX4" fmla="*/ 671798 w 760246"/>
              <a:gd name="connsiteY4" fmla="*/ 0 h 952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0246" h="952646">
                <a:moveTo>
                  <a:pt x="671798" y="0"/>
                </a:moveTo>
                <a:cubicBezTo>
                  <a:pt x="671798" y="0"/>
                  <a:pt x="463747" y="384738"/>
                  <a:pt x="310318" y="508718"/>
                </a:cubicBezTo>
                <a:cubicBezTo>
                  <a:pt x="310318" y="508718"/>
                  <a:pt x="680635" y="257559"/>
                  <a:pt x="756947" y="47992"/>
                </a:cubicBezTo>
                <a:cubicBezTo>
                  <a:pt x="756947" y="47992"/>
                  <a:pt x="851735" y="700687"/>
                  <a:pt x="25151" y="952646"/>
                </a:cubicBezTo>
                <a:cubicBezTo>
                  <a:pt x="25151" y="952646"/>
                  <a:pt x="-195754" y="90386"/>
                  <a:pt x="671798" y="0"/>
                </a:cubicBezTo>
                <a:close/>
              </a:path>
            </a:pathLst>
          </a:custGeom>
          <a:solidFill>
            <a:schemeClr val="accent1"/>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53" name="文本占位符 8"/>
          <p:cNvSpPr>
            <a:spLocks noGrp="1"/>
          </p:cNvSpPr>
          <p:nvPr>
            <p:ph type="body" sz="quarter" idx="25" hasCustomPrompt="1"/>
          </p:nvPr>
        </p:nvSpPr>
        <p:spPr>
          <a:xfrm>
            <a:off x="2288433" y="4858179"/>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3" name="文本占位符 8"/>
          <p:cNvSpPr>
            <a:spLocks noGrp="1"/>
          </p:cNvSpPr>
          <p:nvPr>
            <p:ph type="body" sz="quarter" idx="53" hasCustomPrompt="1"/>
          </p:nvPr>
        </p:nvSpPr>
        <p:spPr>
          <a:xfrm>
            <a:off x="1354846" y="5967017"/>
            <a:ext cx="5261036" cy="1668527"/>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64" name="文本占位符 8"/>
          <p:cNvSpPr>
            <a:spLocks noGrp="1"/>
          </p:cNvSpPr>
          <p:nvPr>
            <p:ph type="body" sz="quarter" idx="54" hasCustomPrompt="1"/>
          </p:nvPr>
        </p:nvSpPr>
        <p:spPr>
          <a:xfrm>
            <a:off x="8424235" y="4858179"/>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6" name="文本占位符 8"/>
          <p:cNvSpPr>
            <a:spLocks noGrp="1"/>
          </p:cNvSpPr>
          <p:nvPr>
            <p:ph type="body" sz="quarter" idx="55" hasCustomPrompt="1"/>
          </p:nvPr>
        </p:nvSpPr>
        <p:spPr>
          <a:xfrm>
            <a:off x="7490648" y="5967017"/>
            <a:ext cx="5261036" cy="1668527"/>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67" name="文本占位符 8"/>
          <p:cNvSpPr>
            <a:spLocks noGrp="1"/>
          </p:cNvSpPr>
          <p:nvPr>
            <p:ph type="body" sz="quarter" idx="56" hasCustomPrompt="1"/>
          </p:nvPr>
        </p:nvSpPr>
        <p:spPr>
          <a:xfrm>
            <a:off x="2307549" y="9040155"/>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9" name="文本占位符 8"/>
          <p:cNvSpPr>
            <a:spLocks noGrp="1"/>
          </p:cNvSpPr>
          <p:nvPr>
            <p:ph type="body" sz="quarter" idx="57" hasCustomPrompt="1"/>
          </p:nvPr>
        </p:nvSpPr>
        <p:spPr>
          <a:xfrm>
            <a:off x="1373962" y="10148993"/>
            <a:ext cx="5261036" cy="1668527"/>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70" name="文本占位符 8"/>
          <p:cNvSpPr>
            <a:spLocks noGrp="1"/>
          </p:cNvSpPr>
          <p:nvPr>
            <p:ph type="body" sz="quarter" idx="58" hasCustomPrompt="1"/>
          </p:nvPr>
        </p:nvSpPr>
        <p:spPr>
          <a:xfrm>
            <a:off x="8443351" y="9040155"/>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2" name="文本占位符 8"/>
          <p:cNvSpPr>
            <a:spLocks noGrp="1"/>
          </p:cNvSpPr>
          <p:nvPr>
            <p:ph type="body" sz="quarter" idx="59" hasCustomPrompt="1"/>
          </p:nvPr>
        </p:nvSpPr>
        <p:spPr>
          <a:xfrm>
            <a:off x="7509764" y="10148993"/>
            <a:ext cx="5261036" cy="1668527"/>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 name="文本占位符 2"/>
          <p:cNvSpPr>
            <a:spLocks noGrp="1"/>
          </p:cNvSpPr>
          <p:nvPr>
            <p:ph type="body" sz="quarter" idx="60" hasCustomPrompt="1"/>
          </p:nvPr>
        </p:nvSpPr>
        <p:spPr>
          <a:xfrm>
            <a:off x="3490913" y="3768148"/>
            <a:ext cx="1054100" cy="919163"/>
          </a:xfrm>
        </p:spPr>
        <p:txBody>
          <a:bodyPr>
            <a:noAutofit/>
          </a:bodyPr>
          <a:lstStyle>
            <a:lvl1pPr marL="0" indent="0" algn="ctr">
              <a:buNone/>
              <a:defRPr sz="6000" b="1">
                <a:solidFill>
                  <a:schemeClr val="accent2"/>
                </a:solidFill>
              </a:defRPr>
            </a:lvl1pPr>
          </a:lstStyle>
          <a:p>
            <a:pPr lvl="0"/>
            <a:r>
              <a:rPr lang="en-US" altLang="zh-CN" dirty="0"/>
              <a:t>1</a:t>
            </a:r>
            <a:endParaRPr lang="zh-CN" altLang="en-US" dirty="0"/>
          </a:p>
        </p:txBody>
      </p:sp>
      <p:sp>
        <p:nvSpPr>
          <p:cNvPr id="73" name="文本占位符 2"/>
          <p:cNvSpPr>
            <a:spLocks noGrp="1"/>
          </p:cNvSpPr>
          <p:nvPr>
            <p:ph type="body" sz="quarter" idx="61" hasCustomPrompt="1"/>
          </p:nvPr>
        </p:nvSpPr>
        <p:spPr>
          <a:xfrm>
            <a:off x="9594116" y="3761079"/>
            <a:ext cx="1054100" cy="919163"/>
          </a:xfrm>
        </p:spPr>
        <p:txBody>
          <a:bodyPr>
            <a:noAutofit/>
          </a:bodyPr>
          <a:lstStyle>
            <a:lvl1pPr marL="0" indent="0" algn="ctr">
              <a:buNone/>
              <a:defRPr sz="6000" b="1">
                <a:solidFill>
                  <a:schemeClr val="accent3"/>
                </a:solidFill>
              </a:defRPr>
            </a:lvl1pPr>
          </a:lstStyle>
          <a:p>
            <a:pPr lvl="0"/>
            <a:r>
              <a:rPr lang="en-US" altLang="zh-CN" dirty="0"/>
              <a:t>2</a:t>
            </a:r>
            <a:endParaRPr lang="zh-CN" altLang="en-US" dirty="0"/>
          </a:p>
        </p:txBody>
      </p:sp>
      <p:sp>
        <p:nvSpPr>
          <p:cNvPr id="74" name="文本占位符 2"/>
          <p:cNvSpPr>
            <a:spLocks noGrp="1"/>
          </p:cNvSpPr>
          <p:nvPr>
            <p:ph type="body" sz="quarter" idx="62" hasCustomPrompt="1"/>
          </p:nvPr>
        </p:nvSpPr>
        <p:spPr>
          <a:xfrm>
            <a:off x="3485481" y="7966150"/>
            <a:ext cx="1054100" cy="919163"/>
          </a:xfrm>
        </p:spPr>
        <p:txBody>
          <a:bodyPr>
            <a:noAutofit/>
          </a:bodyPr>
          <a:lstStyle>
            <a:lvl1pPr marL="0" indent="0" algn="ctr">
              <a:buNone/>
              <a:defRPr sz="6000" b="1">
                <a:solidFill>
                  <a:schemeClr val="accent4"/>
                </a:solidFill>
              </a:defRPr>
            </a:lvl1pPr>
          </a:lstStyle>
          <a:p>
            <a:pPr lvl="0"/>
            <a:r>
              <a:rPr lang="en-US" altLang="zh-CN" dirty="0"/>
              <a:t>3</a:t>
            </a:r>
            <a:endParaRPr lang="zh-CN" altLang="en-US" dirty="0"/>
          </a:p>
        </p:txBody>
      </p:sp>
      <p:sp>
        <p:nvSpPr>
          <p:cNvPr id="75" name="文本占位符 2"/>
          <p:cNvSpPr>
            <a:spLocks noGrp="1"/>
          </p:cNvSpPr>
          <p:nvPr>
            <p:ph type="body" sz="quarter" idx="63" hasCustomPrompt="1"/>
          </p:nvPr>
        </p:nvSpPr>
        <p:spPr>
          <a:xfrm>
            <a:off x="9588684" y="7959081"/>
            <a:ext cx="1054100" cy="919163"/>
          </a:xfrm>
        </p:spPr>
        <p:txBody>
          <a:bodyPr>
            <a:noAutofit/>
          </a:bodyPr>
          <a:lstStyle>
            <a:lvl1pPr marL="0" indent="0" algn="ctr">
              <a:buNone/>
              <a:defRPr sz="6000" b="1">
                <a:solidFill>
                  <a:schemeClr val="accent5"/>
                </a:solidFill>
              </a:defRPr>
            </a:lvl1pPr>
          </a:lstStyle>
          <a:p>
            <a:pPr lvl="0"/>
            <a:r>
              <a:rPr lang="en-US" altLang="zh-CN" dirty="0"/>
              <a:t>4</a:t>
            </a:r>
            <a:endParaRPr lang="zh-CN" altLang="en-US"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时间轴2">
    <p:bg>
      <p:bgPr>
        <a:solidFill>
          <a:srgbClr val="FFFFFF"/>
        </a:solidFill>
        <a:effectLst/>
      </p:bgPr>
    </p:bg>
    <p:spTree>
      <p:nvGrpSpPr>
        <p:cNvPr id="1" name=""/>
        <p:cNvGrpSpPr/>
        <p:nvPr/>
      </p:nvGrpSpPr>
      <p:grpSpPr>
        <a:xfrm>
          <a:off x="0" y="0"/>
          <a:ext cx="0" cy="0"/>
          <a:chOff x="0" y="0"/>
          <a:chExt cx="0" cy="0"/>
        </a:xfrm>
      </p:grpSpPr>
      <p:sp>
        <p:nvSpPr>
          <p:cNvPr id="53" name="SmartArt 占位符 2"/>
          <p:cNvSpPr>
            <a:spLocks noGrp="1"/>
          </p:cNvSpPr>
          <p:nvPr>
            <p:ph type="pic" sz="quarter" idx="78" hasCustomPrompt="1"/>
          </p:nvPr>
        </p:nvSpPr>
        <p:spPr>
          <a:xfrm>
            <a:off x="21071040" y="6268061"/>
            <a:ext cx="1198562" cy="1198563"/>
          </a:xfrm>
          <a:prstGeom prst="ellipse">
            <a:avLst/>
          </a:prstGeom>
          <a:solidFill>
            <a:schemeClr val="accent5"/>
          </a:solidFill>
        </p:spPr>
        <p:txBody>
          <a:bodyPr/>
          <a:lstStyle>
            <a:lvl1pPr marL="0" indent="0">
              <a:buNone/>
              <a:defRPr/>
            </a:lvl1pPr>
          </a:lstStyle>
          <a:p>
            <a:r>
              <a:rPr lang="en-US" altLang="zh-CN" dirty="0"/>
              <a:t> </a:t>
            </a:r>
            <a:endParaRPr lang="zh-CN" altLang="en-US" dirty="0"/>
          </a:p>
        </p:txBody>
      </p:sp>
      <p:sp>
        <p:nvSpPr>
          <p:cNvPr id="58" name="图片占位符 2"/>
          <p:cNvSpPr>
            <a:spLocks noGrp="1"/>
          </p:cNvSpPr>
          <p:nvPr>
            <p:ph type="pic" sz="quarter" idx="79" hasCustomPrompt="1"/>
          </p:nvPr>
        </p:nvSpPr>
        <p:spPr>
          <a:xfrm>
            <a:off x="21273842" y="6497211"/>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
        <p:nvSpPr>
          <p:cNvPr id="49" name="SmartArt 占位符 2"/>
          <p:cNvSpPr>
            <a:spLocks noGrp="1"/>
          </p:cNvSpPr>
          <p:nvPr>
            <p:ph type="pic" sz="quarter" idx="76" hasCustomPrompt="1"/>
          </p:nvPr>
        </p:nvSpPr>
        <p:spPr>
          <a:xfrm>
            <a:off x="16181937" y="4451900"/>
            <a:ext cx="1198562" cy="1198563"/>
          </a:xfrm>
          <a:prstGeom prst="ellipse">
            <a:avLst/>
          </a:prstGeom>
          <a:solidFill>
            <a:schemeClr val="accent4"/>
          </a:solidFill>
        </p:spPr>
        <p:txBody>
          <a:bodyPr/>
          <a:lstStyle>
            <a:lvl1pPr marL="0" indent="0">
              <a:buNone/>
              <a:defRPr/>
            </a:lvl1pPr>
          </a:lstStyle>
          <a:p>
            <a:r>
              <a:rPr lang="en-US" altLang="zh-CN" dirty="0"/>
              <a:t> </a:t>
            </a:r>
            <a:endParaRPr lang="zh-CN" altLang="en-US" dirty="0"/>
          </a:p>
        </p:txBody>
      </p:sp>
      <p:sp>
        <p:nvSpPr>
          <p:cNvPr id="50" name="图片占位符 2"/>
          <p:cNvSpPr>
            <a:spLocks noGrp="1"/>
          </p:cNvSpPr>
          <p:nvPr>
            <p:ph type="pic" sz="quarter" idx="77" hasCustomPrompt="1"/>
          </p:nvPr>
        </p:nvSpPr>
        <p:spPr>
          <a:xfrm>
            <a:off x="16384739" y="4681050"/>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
        <p:nvSpPr>
          <p:cNvPr id="47" name="SmartArt 占位符 2"/>
          <p:cNvSpPr>
            <a:spLocks noGrp="1"/>
          </p:cNvSpPr>
          <p:nvPr>
            <p:ph type="pic" sz="quarter" idx="74" hasCustomPrompt="1"/>
          </p:nvPr>
        </p:nvSpPr>
        <p:spPr>
          <a:xfrm>
            <a:off x="11446028" y="6268061"/>
            <a:ext cx="1198562" cy="1198563"/>
          </a:xfrm>
          <a:prstGeom prst="ellipse">
            <a:avLst/>
          </a:prstGeom>
          <a:solidFill>
            <a:srgbClr val="0069BF"/>
          </a:solidFill>
        </p:spPr>
        <p:txBody>
          <a:bodyPr/>
          <a:lstStyle>
            <a:lvl1pPr marL="0" indent="0">
              <a:buNone/>
              <a:defRPr/>
            </a:lvl1pPr>
          </a:lstStyle>
          <a:p>
            <a:r>
              <a:rPr lang="en-US" altLang="zh-CN" dirty="0"/>
              <a:t> </a:t>
            </a:r>
            <a:endParaRPr lang="zh-CN" altLang="en-US" dirty="0"/>
          </a:p>
        </p:txBody>
      </p:sp>
      <p:sp>
        <p:nvSpPr>
          <p:cNvPr id="48" name="图片占位符 2"/>
          <p:cNvSpPr>
            <a:spLocks noGrp="1"/>
          </p:cNvSpPr>
          <p:nvPr>
            <p:ph type="pic" sz="quarter" idx="75" hasCustomPrompt="1"/>
          </p:nvPr>
        </p:nvSpPr>
        <p:spPr>
          <a:xfrm>
            <a:off x="11648830" y="6497211"/>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
        <p:nvSpPr>
          <p:cNvPr id="44" name="SmartArt 占位符 2"/>
          <p:cNvSpPr>
            <a:spLocks noGrp="1"/>
          </p:cNvSpPr>
          <p:nvPr>
            <p:ph type="pic" sz="quarter" idx="72" hasCustomPrompt="1"/>
          </p:nvPr>
        </p:nvSpPr>
        <p:spPr>
          <a:xfrm>
            <a:off x="6453341" y="4451900"/>
            <a:ext cx="1198562" cy="1198563"/>
          </a:xfrm>
          <a:prstGeom prst="ellipse">
            <a:avLst/>
          </a:prstGeom>
          <a:solidFill>
            <a:srgbClr val="01518A"/>
          </a:solidFill>
        </p:spPr>
        <p:txBody>
          <a:bodyPr/>
          <a:lstStyle>
            <a:lvl1pPr marL="0" indent="0">
              <a:buNone/>
              <a:defRPr/>
            </a:lvl1pPr>
          </a:lstStyle>
          <a:p>
            <a:r>
              <a:rPr lang="en-US" altLang="zh-CN" dirty="0"/>
              <a:t> </a:t>
            </a:r>
            <a:endParaRPr lang="zh-CN" altLang="en-US" dirty="0"/>
          </a:p>
        </p:txBody>
      </p:sp>
      <p:sp>
        <p:nvSpPr>
          <p:cNvPr id="3" name="SmartArt 占位符 2"/>
          <p:cNvSpPr>
            <a:spLocks noGrp="1"/>
          </p:cNvSpPr>
          <p:nvPr>
            <p:ph type="pic" sz="quarter" idx="71" hasCustomPrompt="1"/>
          </p:nvPr>
        </p:nvSpPr>
        <p:spPr>
          <a:xfrm>
            <a:off x="1727353" y="6261100"/>
            <a:ext cx="1198562" cy="1198563"/>
          </a:xfrm>
          <a:prstGeom prst="ellipse">
            <a:avLst/>
          </a:prstGeom>
          <a:solidFill>
            <a:schemeClr val="accent1"/>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cxnSp>
        <p:nvCxnSpPr>
          <p:cNvPr id="29" name="Straight Connector 3"/>
          <p:cNvCxnSpPr/>
          <p:nvPr userDrawn="1"/>
        </p:nvCxnSpPr>
        <p:spPr>
          <a:xfrm>
            <a:off x="2335365" y="10261600"/>
            <a:ext cx="1934210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 name="Oval 46"/>
          <p:cNvSpPr>
            <a:spLocks noChangeAspect="1"/>
          </p:cNvSpPr>
          <p:nvPr userDrawn="1"/>
        </p:nvSpPr>
        <p:spPr>
          <a:xfrm>
            <a:off x="21586978" y="10167938"/>
            <a:ext cx="182562" cy="182562"/>
          </a:xfrm>
          <a:prstGeom prst="ellipse">
            <a:avLst/>
          </a:prstGeom>
          <a:solidFill>
            <a:schemeClr val="accent5"/>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31" name="Rectangle 1"/>
          <p:cNvSpPr/>
          <p:nvPr userDrawn="1"/>
        </p:nvSpPr>
        <p:spPr>
          <a:xfrm>
            <a:off x="21639365" y="7470775"/>
            <a:ext cx="73025" cy="2743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33" name="Oval 79"/>
          <p:cNvSpPr>
            <a:spLocks noChangeAspect="1"/>
          </p:cNvSpPr>
          <p:nvPr userDrawn="1"/>
        </p:nvSpPr>
        <p:spPr>
          <a:xfrm>
            <a:off x="11976253" y="10167938"/>
            <a:ext cx="182562" cy="182562"/>
          </a:xfrm>
          <a:prstGeom prst="ellipse">
            <a:avLst/>
          </a:prstGeom>
          <a:solidFill>
            <a:schemeClr val="accent3"/>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34" name="Rectangle 80"/>
          <p:cNvSpPr/>
          <p:nvPr userDrawn="1"/>
        </p:nvSpPr>
        <p:spPr>
          <a:xfrm>
            <a:off x="12028640" y="7470775"/>
            <a:ext cx="73025" cy="2743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36" name="Oval 91"/>
          <p:cNvSpPr>
            <a:spLocks noChangeAspect="1"/>
          </p:cNvSpPr>
          <p:nvPr userDrawn="1"/>
        </p:nvSpPr>
        <p:spPr>
          <a:xfrm>
            <a:off x="6958165" y="10167938"/>
            <a:ext cx="182563" cy="182562"/>
          </a:xfrm>
          <a:prstGeom prst="ellipse">
            <a:avLst/>
          </a:prstGeom>
          <a:solidFill>
            <a:schemeClr val="accent2"/>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39" name="Rectangle 92"/>
          <p:cNvSpPr/>
          <p:nvPr userDrawn="1"/>
        </p:nvSpPr>
        <p:spPr>
          <a:xfrm>
            <a:off x="2295678" y="7470775"/>
            <a:ext cx="74612" cy="2743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51" name="Oval 97"/>
          <p:cNvSpPr>
            <a:spLocks noChangeAspect="1"/>
          </p:cNvSpPr>
          <p:nvPr userDrawn="1"/>
        </p:nvSpPr>
        <p:spPr>
          <a:xfrm>
            <a:off x="2244878" y="10167938"/>
            <a:ext cx="182562" cy="182562"/>
          </a:xfrm>
          <a:prstGeom prst="ellipse">
            <a:avLst/>
          </a:prstGeom>
          <a:solidFill>
            <a:schemeClr val="accent1"/>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55" name="Oval 103"/>
          <p:cNvSpPr>
            <a:spLocks noChangeAspect="1"/>
          </p:cNvSpPr>
          <p:nvPr userDrawn="1"/>
        </p:nvSpPr>
        <p:spPr>
          <a:xfrm>
            <a:off x="16700653" y="10167938"/>
            <a:ext cx="182562" cy="182562"/>
          </a:xfrm>
          <a:prstGeom prst="ellipse">
            <a:avLst/>
          </a:prstGeom>
          <a:solidFill>
            <a:schemeClr val="accent4"/>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56" name="Rectangle 104"/>
          <p:cNvSpPr/>
          <p:nvPr userDrawn="1"/>
        </p:nvSpPr>
        <p:spPr>
          <a:xfrm>
            <a:off x="16753040" y="5662613"/>
            <a:ext cx="73025"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65" name="Rectangle 115"/>
          <p:cNvSpPr/>
          <p:nvPr userDrawn="1"/>
        </p:nvSpPr>
        <p:spPr>
          <a:xfrm>
            <a:off x="7008965" y="5635625"/>
            <a:ext cx="73025"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86" name="文本占位符 2"/>
          <p:cNvSpPr>
            <a:spLocks noGrp="1"/>
          </p:cNvSpPr>
          <p:nvPr>
            <p:ph type="body" sz="quarter" idx="60" hasCustomPrompt="1"/>
          </p:nvPr>
        </p:nvSpPr>
        <p:spPr>
          <a:xfrm>
            <a:off x="1789265" y="10517981"/>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2018</a:t>
            </a:r>
            <a:endParaRPr lang="zh-CN" altLang="en-US" dirty="0"/>
          </a:p>
        </p:txBody>
      </p:sp>
      <p:sp>
        <p:nvSpPr>
          <p:cNvPr id="88" name="文本占位符 2"/>
          <p:cNvSpPr>
            <a:spLocks noGrp="1"/>
          </p:cNvSpPr>
          <p:nvPr>
            <p:ph type="body" sz="quarter" idx="61" hasCustomPrompt="1"/>
          </p:nvPr>
        </p:nvSpPr>
        <p:spPr>
          <a:xfrm>
            <a:off x="6518427" y="10494962"/>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2019</a:t>
            </a:r>
            <a:endParaRPr lang="zh-CN" altLang="en-US" dirty="0"/>
          </a:p>
        </p:txBody>
      </p:sp>
      <p:sp>
        <p:nvSpPr>
          <p:cNvPr id="89" name="文本占位符 2"/>
          <p:cNvSpPr>
            <a:spLocks noGrp="1"/>
          </p:cNvSpPr>
          <p:nvPr>
            <p:ph type="body" sz="quarter" idx="62" hasCustomPrompt="1"/>
          </p:nvPr>
        </p:nvSpPr>
        <p:spPr>
          <a:xfrm>
            <a:off x="11566678" y="10494962"/>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2020</a:t>
            </a:r>
            <a:endParaRPr lang="zh-CN" altLang="en-US" dirty="0"/>
          </a:p>
        </p:txBody>
      </p:sp>
      <p:sp>
        <p:nvSpPr>
          <p:cNvPr id="90" name="文本占位符 2"/>
          <p:cNvSpPr>
            <a:spLocks noGrp="1"/>
          </p:cNvSpPr>
          <p:nvPr>
            <p:ph type="body" sz="quarter" idx="63" hasCustomPrompt="1"/>
          </p:nvPr>
        </p:nvSpPr>
        <p:spPr>
          <a:xfrm>
            <a:off x="16264090" y="10444162"/>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2021</a:t>
            </a:r>
            <a:endParaRPr lang="zh-CN" altLang="en-US" dirty="0"/>
          </a:p>
        </p:txBody>
      </p:sp>
      <p:sp>
        <p:nvSpPr>
          <p:cNvPr id="91" name="文本占位符 2"/>
          <p:cNvSpPr>
            <a:spLocks noGrp="1"/>
          </p:cNvSpPr>
          <p:nvPr>
            <p:ph type="body" sz="quarter" idx="64" hasCustomPrompt="1"/>
          </p:nvPr>
        </p:nvSpPr>
        <p:spPr>
          <a:xfrm>
            <a:off x="21148827" y="10528300"/>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2021</a:t>
            </a:r>
            <a:endParaRPr lang="zh-CN" altLang="en-US" dirty="0"/>
          </a:p>
        </p:txBody>
      </p:sp>
      <p:sp>
        <p:nvSpPr>
          <p:cNvPr id="92" name="文本占位符 8"/>
          <p:cNvSpPr>
            <a:spLocks noGrp="1"/>
          </p:cNvSpPr>
          <p:nvPr>
            <p:ph type="body" sz="quarter" idx="25" hasCustomPrompt="1"/>
          </p:nvPr>
        </p:nvSpPr>
        <p:spPr>
          <a:xfrm>
            <a:off x="2503503" y="7716007"/>
            <a:ext cx="3479529" cy="707206"/>
          </a:xfrm>
        </p:spPr>
        <p:txBody>
          <a:bodyPr>
            <a:noAutofit/>
          </a:bodyPr>
          <a:lstStyle>
            <a:lvl1pPr marL="0" indent="0" algn="l">
              <a:lnSpc>
                <a:spcPct val="150000"/>
              </a:lnSpc>
              <a:buNone/>
              <a:defRPr sz="3000" b="0" baseline="0">
                <a:solidFill>
                  <a:schemeClr val="tx2">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3" name="文本占位符 8"/>
          <p:cNvSpPr>
            <a:spLocks noGrp="1"/>
          </p:cNvSpPr>
          <p:nvPr>
            <p:ph type="body" sz="quarter" idx="53" hasCustomPrompt="1"/>
          </p:nvPr>
        </p:nvSpPr>
        <p:spPr>
          <a:xfrm>
            <a:off x="2503503" y="8486713"/>
            <a:ext cx="3884749" cy="163201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94" name="文本占位符 8"/>
          <p:cNvSpPr>
            <a:spLocks noGrp="1"/>
          </p:cNvSpPr>
          <p:nvPr>
            <p:ph type="body" sz="quarter" idx="65" hasCustomPrompt="1"/>
          </p:nvPr>
        </p:nvSpPr>
        <p:spPr>
          <a:xfrm>
            <a:off x="7267727" y="7716007"/>
            <a:ext cx="3479529" cy="707206"/>
          </a:xfrm>
        </p:spPr>
        <p:txBody>
          <a:bodyPr>
            <a:noAutofit/>
          </a:bodyPr>
          <a:lstStyle>
            <a:lvl1pPr marL="0" indent="0" algn="l">
              <a:lnSpc>
                <a:spcPct val="150000"/>
              </a:lnSpc>
              <a:buNone/>
              <a:defRPr sz="3000" b="0" baseline="0">
                <a:solidFill>
                  <a:schemeClr val="tx2">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5" name="文本占位符 8"/>
          <p:cNvSpPr>
            <a:spLocks noGrp="1"/>
          </p:cNvSpPr>
          <p:nvPr>
            <p:ph type="body" sz="quarter" idx="66" hasCustomPrompt="1"/>
          </p:nvPr>
        </p:nvSpPr>
        <p:spPr>
          <a:xfrm>
            <a:off x="7267727" y="8486713"/>
            <a:ext cx="3884749" cy="163201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96" name="文本占位符 8"/>
          <p:cNvSpPr>
            <a:spLocks noGrp="1"/>
          </p:cNvSpPr>
          <p:nvPr>
            <p:ph type="body" sz="quarter" idx="67" hasCustomPrompt="1"/>
          </p:nvPr>
        </p:nvSpPr>
        <p:spPr>
          <a:xfrm>
            <a:off x="12236535" y="7716007"/>
            <a:ext cx="3479529" cy="707206"/>
          </a:xfrm>
        </p:spPr>
        <p:txBody>
          <a:bodyPr>
            <a:noAutofit/>
          </a:bodyPr>
          <a:lstStyle>
            <a:lvl1pPr marL="0" indent="0" algn="l">
              <a:lnSpc>
                <a:spcPct val="150000"/>
              </a:lnSpc>
              <a:buNone/>
              <a:defRPr sz="3000" b="0" baseline="0">
                <a:solidFill>
                  <a:schemeClr val="tx2">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7" name="文本占位符 8"/>
          <p:cNvSpPr>
            <a:spLocks noGrp="1"/>
          </p:cNvSpPr>
          <p:nvPr>
            <p:ph type="body" sz="quarter" idx="68" hasCustomPrompt="1"/>
          </p:nvPr>
        </p:nvSpPr>
        <p:spPr>
          <a:xfrm>
            <a:off x="12236535" y="8486713"/>
            <a:ext cx="3884749" cy="163201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98" name="文本占位符 8"/>
          <p:cNvSpPr>
            <a:spLocks noGrp="1"/>
          </p:cNvSpPr>
          <p:nvPr>
            <p:ph type="body" sz="quarter" idx="69" hasCustomPrompt="1"/>
          </p:nvPr>
        </p:nvSpPr>
        <p:spPr>
          <a:xfrm>
            <a:off x="16983159" y="7716007"/>
            <a:ext cx="3479529" cy="707206"/>
          </a:xfrm>
        </p:spPr>
        <p:txBody>
          <a:bodyPr>
            <a:noAutofit/>
          </a:bodyPr>
          <a:lstStyle>
            <a:lvl1pPr marL="0" indent="0" algn="l">
              <a:lnSpc>
                <a:spcPct val="150000"/>
              </a:lnSpc>
              <a:buNone/>
              <a:defRPr sz="3000" b="0" baseline="0">
                <a:solidFill>
                  <a:schemeClr val="tx2">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9" name="文本占位符 8"/>
          <p:cNvSpPr>
            <a:spLocks noGrp="1"/>
          </p:cNvSpPr>
          <p:nvPr>
            <p:ph type="body" sz="quarter" idx="70" hasCustomPrompt="1"/>
          </p:nvPr>
        </p:nvSpPr>
        <p:spPr>
          <a:xfrm>
            <a:off x="16983159" y="8486713"/>
            <a:ext cx="3884749" cy="163201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3" name="图片占位符 2"/>
          <p:cNvSpPr>
            <a:spLocks noGrp="1"/>
          </p:cNvSpPr>
          <p:nvPr>
            <p:ph type="pic" sz="quarter" idx="38" hasCustomPrompt="1"/>
          </p:nvPr>
        </p:nvSpPr>
        <p:spPr>
          <a:xfrm>
            <a:off x="1930155" y="6490250"/>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
        <p:nvSpPr>
          <p:cNvPr id="46" name="图片占位符 2"/>
          <p:cNvSpPr>
            <a:spLocks noGrp="1"/>
          </p:cNvSpPr>
          <p:nvPr>
            <p:ph type="pic" sz="quarter" idx="73" hasCustomPrompt="1"/>
          </p:nvPr>
        </p:nvSpPr>
        <p:spPr>
          <a:xfrm>
            <a:off x="6656143" y="4681050"/>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1325285" y="1243833"/>
            <a:ext cx="21469907" cy="1793505"/>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633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时间轴3">
    <p:bg>
      <p:bgPr>
        <a:solidFill>
          <a:srgbClr val="FFFFFF"/>
        </a:solidFill>
        <a:effectLst/>
      </p:bgPr>
    </p:bg>
    <p:spTree>
      <p:nvGrpSpPr>
        <p:cNvPr id="1" name=""/>
        <p:cNvGrpSpPr/>
        <p:nvPr/>
      </p:nvGrpSpPr>
      <p:grpSpPr>
        <a:xfrm>
          <a:off x="0" y="0"/>
          <a:ext cx="0" cy="0"/>
          <a:chOff x="0" y="0"/>
          <a:chExt cx="0" cy="0"/>
        </a:xfrm>
      </p:grpSpPr>
      <p:sp>
        <p:nvSpPr>
          <p:cNvPr id="41" name="Freeform 21"/>
          <p:cNvSpPr/>
          <p:nvPr userDrawn="1"/>
        </p:nvSpPr>
        <p:spPr bwMode="auto">
          <a:xfrm>
            <a:off x="650455" y="4816306"/>
            <a:ext cx="19584988" cy="7167563"/>
          </a:xfrm>
          <a:custGeom>
            <a:avLst/>
            <a:gdLst>
              <a:gd name="T0" fmla="*/ 0 w 2828"/>
              <a:gd name="T1" fmla="*/ 856 h 1032"/>
              <a:gd name="T2" fmla="*/ 660 w 2828"/>
              <a:gd name="T3" fmla="*/ 540 h 1032"/>
              <a:gd name="T4" fmla="*/ 1232 w 2828"/>
              <a:gd name="T5" fmla="*/ 720 h 1032"/>
              <a:gd name="T6" fmla="*/ 1772 w 2828"/>
              <a:gd name="T7" fmla="*/ 320 h 1032"/>
              <a:gd name="T8" fmla="*/ 2315 w 2828"/>
              <a:gd name="T9" fmla="*/ 479 h 1032"/>
              <a:gd name="T10" fmla="*/ 2828 w 2828"/>
              <a:gd name="T11" fmla="*/ 0 h 1032"/>
            </a:gdLst>
            <a:ahLst/>
            <a:cxnLst>
              <a:cxn ang="0">
                <a:pos x="T0" y="T1"/>
              </a:cxn>
              <a:cxn ang="0">
                <a:pos x="T2" y="T3"/>
              </a:cxn>
              <a:cxn ang="0">
                <a:pos x="T4" y="T5"/>
              </a:cxn>
              <a:cxn ang="0">
                <a:pos x="T6" y="T7"/>
              </a:cxn>
              <a:cxn ang="0">
                <a:pos x="T8" y="T9"/>
              </a:cxn>
              <a:cxn ang="0">
                <a:pos x="T10" y="T11"/>
              </a:cxn>
            </a:cxnLst>
            <a:rect l="0" t="0" r="r" b="b"/>
            <a:pathLst>
              <a:path w="2828" h="1032">
                <a:moveTo>
                  <a:pt x="0" y="856"/>
                </a:moveTo>
                <a:cubicBezTo>
                  <a:pt x="420" y="1032"/>
                  <a:pt x="464" y="536"/>
                  <a:pt x="660" y="540"/>
                </a:cubicBezTo>
                <a:cubicBezTo>
                  <a:pt x="856" y="544"/>
                  <a:pt x="976" y="736"/>
                  <a:pt x="1232" y="720"/>
                </a:cubicBezTo>
                <a:cubicBezTo>
                  <a:pt x="1488" y="704"/>
                  <a:pt x="1508" y="352"/>
                  <a:pt x="1772" y="320"/>
                </a:cubicBezTo>
                <a:cubicBezTo>
                  <a:pt x="2036" y="288"/>
                  <a:pt x="2063" y="491"/>
                  <a:pt x="2315" y="479"/>
                </a:cubicBezTo>
                <a:cubicBezTo>
                  <a:pt x="2567" y="467"/>
                  <a:pt x="2572" y="84"/>
                  <a:pt x="2828" y="0"/>
                </a:cubicBezTo>
              </a:path>
            </a:pathLst>
          </a:custGeom>
          <a:noFill/>
          <a:ln w="15875" cap="flat">
            <a:solidFill>
              <a:schemeClr val="bg1">
                <a:lumMod val="75000"/>
              </a:schemeClr>
            </a:solidFill>
            <a:prstDash val="dash"/>
            <a:miter lim="800000"/>
          </a:ln>
        </p:spPr>
        <p:txBody>
          <a:bodyPr vert="horz" wrap="square" lIns="182843" tIns="91422" rIns="182843" bIns="91422" numCol="1" anchor="t" anchorCtr="0" compatLnSpc="1"/>
          <a:lst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a:lstStyle>
          <a:p>
            <a:pPr marL="0" marR="0" lvl="0" indent="0" algn="l" defTabSz="1828165" rtl="0" eaLnBrk="1" fontAlgn="auto" latinLnBrk="0" hangingPunct="1">
              <a:lnSpc>
                <a:spcPct val="100000"/>
              </a:lnSpc>
              <a:spcBef>
                <a:spcPts val="0"/>
              </a:spcBef>
              <a:spcAft>
                <a:spcPts val="0"/>
              </a:spcAft>
              <a:buClrTx/>
              <a:buSzTx/>
              <a:buFontTx/>
              <a:buNone/>
              <a:defRPr/>
            </a:pPr>
            <a:endParaRPr kumimoji="0" lang="en-US" sz="3600" b="1" i="0" u="none" strike="noStrike" kern="1200" cap="none" spc="0" normalizeH="0" baseline="0" noProof="0" dirty="0">
              <a:ln>
                <a:noFill/>
              </a:ln>
              <a:solidFill>
                <a:schemeClr val="tx1"/>
              </a:solidFill>
              <a:effectLst/>
              <a:uLnTx/>
              <a:uFillTx/>
              <a:latin typeface="Roboto Bold" charset="0"/>
              <a:ea typeface="+mn-ea"/>
              <a:cs typeface="+mn-cs"/>
            </a:endParaRPr>
          </a:p>
        </p:txBody>
      </p:sp>
      <p:sp>
        <p:nvSpPr>
          <p:cNvPr id="82" name="SmartArt 占位符 2"/>
          <p:cNvSpPr>
            <a:spLocks noGrp="1"/>
          </p:cNvSpPr>
          <p:nvPr>
            <p:ph type="pic" sz="quarter" idx="76" hasCustomPrompt="1"/>
          </p:nvPr>
        </p:nvSpPr>
        <p:spPr>
          <a:xfrm>
            <a:off x="15711513" y="7189619"/>
            <a:ext cx="1992313" cy="1992315"/>
          </a:xfrm>
          <a:prstGeom prst="ellipse">
            <a:avLst/>
          </a:prstGeom>
          <a:solidFill>
            <a:schemeClr val="accent4"/>
          </a:solidFill>
        </p:spPr>
        <p:txBody>
          <a:bodyPr/>
          <a:lstStyle>
            <a:lvl1pPr marL="0" indent="0">
              <a:buNone/>
              <a:defRPr/>
            </a:lvl1pPr>
          </a:lstStyle>
          <a:p>
            <a:r>
              <a:rPr lang="en-US" altLang="zh-CN" dirty="0"/>
              <a:t> </a:t>
            </a:r>
            <a:endParaRPr lang="zh-CN" altLang="en-US" dirty="0"/>
          </a:p>
        </p:txBody>
      </p:sp>
      <p:sp>
        <p:nvSpPr>
          <p:cNvPr id="83" name="文本占位符 2"/>
          <p:cNvSpPr>
            <a:spLocks noGrp="1"/>
          </p:cNvSpPr>
          <p:nvPr>
            <p:ph type="body" sz="quarter" idx="77" hasCustomPrompt="1"/>
          </p:nvPr>
        </p:nvSpPr>
        <p:spPr>
          <a:xfrm>
            <a:off x="15953496" y="7762258"/>
            <a:ext cx="1508346" cy="585787"/>
          </a:xfrm>
        </p:spPr>
        <p:txBody>
          <a:bodyPr>
            <a:noAutofit/>
          </a:bodyPr>
          <a:lstStyle>
            <a:lvl1pPr marL="0" indent="0" algn="ctr">
              <a:buNone/>
              <a:defRPr sz="3600" b="1">
                <a:solidFill>
                  <a:schemeClr val="bg1"/>
                </a:solidFill>
              </a:defRPr>
            </a:lvl1pPr>
          </a:lstStyle>
          <a:p>
            <a:pPr lvl="0"/>
            <a:r>
              <a:rPr lang="en-US" altLang="zh-CN" dirty="0"/>
              <a:t>2018</a:t>
            </a:r>
            <a:endParaRPr lang="zh-CN" altLang="en-US" dirty="0"/>
          </a:p>
        </p:txBody>
      </p:sp>
      <p:sp>
        <p:nvSpPr>
          <p:cNvPr id="80" name="SmartArt 占位符 2"/>
          <p:cNvSpPr>
            <a:spLocks noGrp="1"/>
          </p:cNvSpPr>
          <p:nvPr>
            <p:ph type="pic" sz="quarter" idx="74" hasCustomPrompt="1"/>
          </p:nvPr>
        </p:nvSpPr>
        <p:spPr>
          <a:xfrm>
            <a:off x="11927435" y="6149009"/>
            <a:ext cx="1992313" cy="1992315"/>
          </a:xfrm>
          <a:prstGeom prst="ellipse">
            <a:avLst/>
          </a:prstGeom>
          <a:solidFill>
            <a:schemeClr val="accent3"/>
          </a:solidFill>
        </p:spPr>
        <p:txBody>
          <a:bodyPr/>
          <a:lstStyle>
            <a:lvl1pPr marL="0" indent="0">
              <a:buNone/>
              <a:defRPr/>
            </a:lvl1pPr>
          </a:lstStyle>
          <a:p>
            <a:r>
              <a:rPr lang="en-US" altLang="zh-CN" dirty="0"/>
              <a:t> </a:t>
            </a:r>
            <a:endParaRPr lang="zh-CN" altLang="en-US" dirty="0"/>
          </a:p>
        </p:txBody>
      </p:sp>
      <p:sp>
        <p:nvSpPr>
          <p:cNvPr id="81" name="文本占位符 2"/>
          <p:cNvSpPr>
            <a:spLocks noGrp="1"/>
          </p:cNvSpPr>
          <p:nvPr>
            <p:ph type="body" sz="quarter" idx="75" hasCustomPrompt="1"/>
          </p:nvPr>
        </p:nvSpPr>
        <p:spPr>
          <a:xfrm>
            <a:off x="12169418" y="6721648"/>
            <a:ext cx="1508346" cy="585787"/>
          </a:xfrm>
        </p:spPr>
        <p:txBody>
          <a:bodyPr>
            <a:noAutofit/>
          </a:bodyPr>
          <a:lstStyle>
            <a:lvl1pPr marL="0" indent="0" algn="ctr">
              <a:buNone/>
              <a:defRPr sz="3600" b="1">
                <a:solidFill>
                  <a:schemeClr val="bg1"/>
                </a:solidFill>
              </a:defRPr>
            </a:lvl1pPr>
          </a:lstStyle>
          <a:p>
            <a:pPr lvl="0"/>
            <a:r>
              <a:rPr lang="en-US" altLang="zh-CN" dirty="0"/>
              <a:t>2018</a:t>
            </a:r>
            <a:endParaRPr lang="zh-CN" altLang="en-US" dirty="0"/>
          </a:p>
        </p:txBody>
      </p:sp>
      <p:sp>
        <p:nvSpPr>
          <p:cNvPr id="78" name="SmartArt 占位符 2"/>
          <p:cNvSpPr>
            <a:spLocks noGrp="1"/>
          </p:cNvSpPr>
          <p:nvPr>
            <p:ph type="pic" sz="quarter" idx="72" hasCustomPrompt="1"/>
          </p:nvPr>
        </p:nvSpPr>
        <p:spPr>
          <a:xfrm>
            <a:off x="8129515" y="8810454"/>
            <a:ext cx="1992313" cy="1992315"/>
          </a:xfrm>
          <a:prstGeom prst="ellipse">
            <a:avLst/>
          </a:prstGeom>
          <a:solidFill>
            <a:schemeClr val="accent2"/>
          </a:solidFill>
        </p:spPr>
        <p:txBody>
          <a:bodyPr/>
          <a:lstStyle>
            <a:lvl1pPr marL="0" indent="0">
              <a:buNone/>
              <a:defRPr/>
            </a:lvl1pPr>
          </a:lstStyle>
          <a:p>
            <a:r>
              <a:rPr lang="en-US" altLang="zh-CN" dirty="0"/>
              <a:t> </a:t>
            </a:r>
            <a:endParaRPr lang="zh-CN" altLang="en-US" dirty="0"/>
          </a:p>
        </p:txBody>
      </p:sp>
      <p:sp>
        <p:nvSpPr>
          <p:cNvPr id="79" name="文本占位符 2"/>
          <p:cNvSpPr>
            <a:spLocks noGrp="1"/>
          </p:cNvSpPr>
          <p:nvPr>
            <p:ph type="body" sz="quarter" idx="73" hasCustomPrompt="1"/>
          </p:nvPr>
        </p:nvSpPr>
        <p:spPr>
          <a:xfrm>
            <a:off x="8371498" y="9383093"/>
            <a:ext cx="1508346" cy="585787"/>
          </a:xfrm>
        </p:spPr>
        <p:txBody>
          <a:bodyPr>
            <a:noAutofit/>
          </a:bodyPr>
          <a:lstStyle>
            <a:lvl1pPr marL="0" indent="0" algn="ctr">
              <a:buNone/>
              <a:defRPr sz="3600" b="1">
                <a:solidFill>
                  <a:schemeClr val="bg1"/>
                </a:solidFill>
              </a:defRPr>
            </a:lvl1pPr>
          </a:lstStyle>
          <a:p>
            <a:pPr lvl="0"/>
            <a:r>
              <a:rPr lang="en-US" altLang="zh-CN" dirty="0"/>
              <a:t>2018</a:t>
            </a:r>
            <a:endParaRPr lang="zh-CN" altLang="en-US" dirty="0"/>
          </a:p>
        </p:txBody>
      </p:sp>
      <p:sp>
        <p:nvSpPr>
          <p:cNvPr id="76" name="SmartArt 占位符 2"/>
          <p:cNvSpPr>
            <a:spLocks noGrp="1"/>
          </p:cNvSpPr>
          <p:nvPr>
            <p:ph type="pic" sz="quarter" idx="71" hasCustomPrompt="1"/>
          </p:nvPr>
        </p:nvSpPr>
        <p:spPr>
          <a:xfrm>
            <a:off x="4358048" y="7605544"/>
            <a:ext cx="1992313" cy="1992315"/>
          </a:xfrm>
          <a:prstGeom prst="ellipse">
            <a:avLst/>
          </a:prstGeom>
          <a:solidFill>
            <a:schemeClr val="accent1"/>
          </a:solidFill>
        </p:spPr>
        <p:txBody>
          <a:bodyPr/>
          <a:lstStyle>
            <a:lvl1pPr marL="0" indent="0">
              <a:buNone/>
              <a:defRPr/>
            </a:lvl1pPr>
          </a:lstStyle>
          <a:p>
            <a:r>
              <a:rPr lang="en-US" altLang="zh-CN" dirty="0"/>
              <a:t> </a:t>
            </a:r>
            <a:endParaRPr lang="zh-CN" altLang="en-US" dirty="0"/>
          </a:p>
        </p:txBody>
      </p:sp>
      <p:sp>
        <p:nvSpPr>
          <p:cNvPr id="77" name="文本占位符 2"/>
          <p:cNvSpPr>
            <a:spLocks noGrp="1"/>
          </p:cNvSpPr>
          <p:nvPr>
            <p:ph type="body" sz="quarter" idx="60" hasCustomPrompt="1"/>
          </p:nvPr>
        </p:nvSpPr>
        <p:spPr>
          <a:xfrm>
            <a:off x="4600031" y="8178183"/>
            <a:ext cx="1508346" cy="585787"/>
          </a:xfrm>
        </p:spPr>
        <p:txBody>
          <a:bodyPr>
            <a:noAutofit/>
          </a:bodyPr>
          <a:lstStyle>
            <a:lvl1pPr marL="0" indent="0" algn="ctr">
              <a:buNone/>
              <a:defRPr sz="3600" b="1">
                <a:solidFill>
                  <a:schemeClr val="bg1"/>
                </a:solidFill>
              </a:defRPr>
            </a:lvl1pPr>
          </a:lstStyle>
          <a:p>
            <a:pPr lvl="0"/>
            <a:r>
              <a:rPr lang="en-US" altLang="zh-CN" dirty="0"/>
              <a:t>2018</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grpSp>
        <p:nvGrpSpPr>
          <p:cNvPr id="57" name="Group 53"/>
          <p:cNvGrpSpPr/>
          <p:nvPr userDrawn="1"/>
        </p:nvGrpSpPr>
        <p:grpSpPr>
          <a:xfrm>
            <a:off x="20124347" y="3652661"/>
            <a:ext cx="2632076" cy="1579561"/>
            <a:chOff x="10452101" y="1779589"/>
            <a:chExt cx="365125" cy="219075"/>
          </a:xfrm>
        </p:grpSpPr>
        <p:sp>
          <p:nvSpPr>
            <p:cNvPr id="73" name="Freeform 22"/>
            <p:cNvSpPr/>
            <p:nvPr userDrawn="1"/>
          </p:nvSpPr>
          <p:spPr bwMode="auto">
            <a:xfrm>
              <a:off x="10550526" y="1900239"/>
              <a:ext cx="112713" cy="98425"/>
            </a:xfrm>
            <a:custGeom>
              <a:avLst/>
              <a:gdLst>
                <a:gd name="T0" fmla="*/ 71 w 71"/>
                <a:gd name="T1" fmla="*/ 3 h 62"/>
                <a:gd name="T2" fmla="*/ 0 w 71"/>
                <a:gd name="T3" fmla="*/ 62 h 62"/>
                <a:gd name="T4" fmla="*/ 14 w 71"/>
                <a:gd name="T5" fmla="*/ 0 h 62"/>
                <a:gd name="T6" fmla="*/ 71 w 71"/>
                <a:gd name="T7" fmla="*/ 3 h 62"/>
              </a:gdLst>
              <a:ahLst/>
              <a:cxnLst>
                <a:cxn ang="0">
                  <a:pos x="T0" y="T1"/>
                </a:cxn>
                <a:cxn ang="0">
                  <a:pos x="T2" y="T3"/>
                </a:cxn>
                <a:cxn ang="0">
                  <a:pos x="T4" y="T5"/>
                </a:cxn>
                <a:cxn ang="0">
                  <a:pos x="T6" y="T7"/>
                </a:cxn>
              </a:cxnLst>
              <a:rect l="0" t="0" r="r" b="b"/>
              <a:pathLst>
                <a:path w="71" h="62">
                  <a:moveTo>
                    <a:pt x="71" y="3"/>
                  </a:moveTo>
                  <a:lnTo>
                    <a:pt x="0" y="62"/>
                  </a:lnTo>
                  <a:lnTo>
                    <a:pt x="14" y="0"/>
                  </a:lnTo>
                  <a:lnTo>
                    <a:pt x="71" y="3"/>
                  </a:lnTo>
                  <a:close/>
                </a:path>
              </a:pathLst>
            </a:custGeom>
            <a:solidFill>
              <a:schemeClr val="bg1">
                <a:lumMod val="65000"/>
              </a:schemeClr>
            </a:solidFill>
            <a:ln>
              <a:noFill/>
            </a:ln>
          </p:spPr>
          <p:txBody>
            <a:bodyPr vert="horz" wrap="square" lIns="91440" tIns="45720" rIns="91440" bIns="45720" numCol="1" anchor="t" anchorCtr="0" compatLnSpc="1"/>
            <a:lst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a:lstStyle>
            <a:p>
              <a:pPr marL="0" marR="0" lvl="0" indent="0" algn="l" defTabSz="1828165" rtl="0" eaLnBrk="1" fontAlgn="auto" latinLnBrk="0" hangingPunct="1">
                <a:lnSpc>
                  <a:spcPct val="100000"/>
                </a:lnSpc>
                <a:spcBef>
                  <a:spcPts val="0"/>
                </a:spcBef>
                <a:spcAft>
                  <a:spcPts val="0"/>
                </a:spcAft>
                <a:buClrTx/>
                <a:buSzTx/>
                <a:buFontTx/>
                <a:buNone/>
                <a:defRPr/>
              </a:pPr>
              <a:endParaRPr kumimoji="0" lang="en-US" sz="3600" b="1" i="0" u="none" strike="noStrike" kern="1200" cap="none" spc="0" normalizeH="0" baseline="0" noProof="0" dirty="0">
                <a:ln>
                  <a:noFill/>
                </a:ln>
                <a:solidFill>
                  <a:schemeClr val="tx1"/>
                </a:solidFill>
                <a:effectLst/>
                <a:uLnTx/>
                <a:uFillTx/>
                <a:latin typeface="Roboto Bold" charset="0"/>
                <a:ea typeface="+mn-ea"/>
                <a:cs typeface="+mn-cs"/>
              </a:endParaRPr>
            </a:p>
          </p:txBody>
        </p:sp>
        <p:sp>
          <p:nvSpPr>
            <p:cNvPr id="74" name="Freeform 23"/>
            <p:cNvSpPr/>
            <p:nvPr userDrawn="1"/>
          </p:nvSpPr>
          <p:spPr bwMode="auto">
            <a:xfrm>
              <a:off x="10452101" y="1779589"/>
              <a:ext cx="365125" cy="188913"/>
            </a:xfrm>
            <a:custGeom>
              <a:avLst/>
              <a:gdLst>
                <a:gd name="T0" fmla="*/ 230 w 230"/>
                <a:gd name="T1" fmla="*/ 0 h 119"/>
                <a:gd name="T2" fmla="*/ 0 w 230"/>
                <a:gd name="T3" fmla="*/ 26 h 119"/>
                <a:gd name="T4" fmla="*/ 140 w 230"/>
                <a:gd name="T5" fmla="*/ 119 h 119"/>
                <a:gd name="T6" fmla="*/ 230 w 230"/>
                <a:gd name="T7" fmla="*/ 0 h 119"/>
              </a:gdLst>
              <a:ahLst/>
              <a:cxnLst>
                <a:cxn ang="0">
                  <a:pos x="T0" y="T1"/>
                </a:cxn>
                <a:cxn ang="0">
                  <a:pos x="T2" y="T3"/>
                </a:cxn>
                <a:cxn ang="0">
                  <a:pos x="T4" y="T5"/>
                </a:cxn>
                <a:cxn ang="0">
                  <a:pos x="T6" y="T7"/>
                </a:cxn>
              </a:cxnLst>
              <a:rect l="0" t="0" r="r" b="b"/>
              <a:pathLst>
                <a:path w="230" h="119">
                  <a:moveTo>
                    <a:pt x="230" y="0"/>
                  </a:moveTo>
                  <a:lnTo>
                    <a:pt x="0" y="26"/>
                  </a:lnTo>
                  <a:lnTo>
                    <a:pt x="140" y="119"/>
                  </a:lnTo>
                  <a:lnTo>
                    <a:pt x="230" y="0"/>
                  </a:lnTo>
                  <a:close/>
                </a:path>
              </a:pathLst>
            </a:custGeom>
            <a:solidFill>
              <a:schemeClr val="bg1">
                <a:lumMod val="85000"/>
              </a:schemeClr>
            </a:solidFill>
            <a:ln>
              <a:noFill/>
            </a:ln>
          </p:spPr>
          <p:txBody>
            <a:bodyPr vert="horz" wrap="square" lIns="91440" tIns="45720" rIns="91440" bIns="45720" numCol="1" anchor="t" anchorCtr="0" compatLnSpc="1"/>
            <a:lst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a:lstStyle>
            <a:p>
              <a:pPr marL="0" marR="0" lvl="0" indent="0" algn="l" defTabSz="1828165" rtl="0" eaLnBrk="1" fontAlgn="auto" latinLnBrk="0" hangingPunct="1">
                <a:lnSpc>
                  <a:spcPct val="100000"/>
                </a:lnSpc>
                <a:spcBef>
                  <a:spcPts val="0"/>
                </a:spcBef>
                <a:spcAft>
                  <a:spcPts val="0"/>
                </a:spcAft>
                <a:buClrTx/>
                <a:buSzTx/>
                <a:buFontTx/>
                <a:buNone/>
                <a:defRPr/>
              </a:pPr>
              <a:endParaRPr kumimoji="0" lang="en-US" sz="3600" b="1" i="0" u="none" strike="noStrike" kern="1200" cap="none" spc="0" normalizeH="0" baseline="0" noProof="0" dirty="0">
                <a:ln>
                  <a:noFill/>
                </a:ln>
                <a:solidFill>
                  <a:schemeClr val="tx1"/>
                </a:solidFill>
                <a:effectLst/>
                <a:uLnTx/>
                <a:uFillTx/>
                <a:latin typeface="Roboto Bold" charset="0"/>
                <a:ea typeface="+mn-ea"/>
                <a:cs typeface="+mn-cs"/>
              </a:endParaRPr>
            </a:p>
          </p:txBody>
        </p:sp>
        <p:sp>
          <p:nvSpPr>
            <p:cNvPr id="75" name="Freeform 24"/>
            <p:cNvSpPr/>
            <p:nvPr userDrawn="1"/>
          </p:nvSpPr>
          <p:spPr bwMode="auto">
            <a:xfrm>
              <a:off x="10531476" y="1792289"/>
              <a:ext cx="258763" cy="206375"/>
            </a:xfrm>
            <a:custGeom>
              <a:avLst/>
              <a:gdLst>
                <a:gd name="T0" fmla="*/ 163 w 163"/>
                <a:gd name="T1" fmla="*/ 0 h 130"/>
                <a:gd name="T2" fmla="*/ 0 w 163"/>
                <a:gd name="T3" fmla="*/ 52 h 130"/>
                <a:gd name="T4" fmla="*/ 12 w 163"/>
                <a:gd name="T5" fmla="*/ 130 h 130"/>
                <a:gd name="T6" fmla="*/ 26 w 163"/>
                <a:gd name="T7" fmla="*/ 68 h 130"/>
                <a:gd name="T8" fmla="*/ 163 w 163"/>
                <a:gd name="T9" fmla="*/ 0 h 130"/>
              </a:gdLst>
              <a:ahLst/>
              <a:cxnLst>
                <a:cxn ang="0">
                  <a:pos x="T0" y="T1"/>
                </a:cxn>
                <a:cxn ang="0">
                  <a:pos x="T2" y="T3"/>
                </a:cxn>
                <a:cxn ang="0">
                  <a:pos x="T4" y="T5"/>
                </a:cxn>
                <a:cxn ang="0">
                  <a:pos x="T6" y="T7"/>
                </a:cxn>
                <a:cxn ang="0">
                  <a:pos x="T8" y="T9"/>
                </a:cxn>
              </a:cxnLst>
              <a:rect l="0" t="0" r="r" b="b"/>
              <a:pathLst>
                <a:path w="163" h="130">
                  <a:moveTo>
                    <a:pt x="163" y="0"/>
                  </a:moveTo>
                  <a:lnTo>
                    <a:pt x="0" y="52"/>
                  </a:lnTo>
                  <a:lnTo>
                    <a:pt x="12" y="130"/>
                  </a:lnTo>
                  <a:lnTo>
                    <a:pt x="26" y="68"/>
                  </a:lnTo>
                  <a:lnTo>
                    <a:pt x="163" y="0"/>
                  </a:lnTo>
                  <a:close/>
                </a:path>
              </a:pathLst>
            </a:custGeom>
            <a:solidFill>
              <a:schemeClr val="bg1">
                <a:lumMod val="75000"/>
              </a:schemeClr>
            </a:solidFill>
            <a:ln>
              <a:noFill/>
            </a:ln>
          </p:spPr>
          <p:txBody>
            <a:bodyPr vert="horz" wrap="square" lIns="91440" tIns="45720" rIns="91440" bIns="45720" numCol="1" anchor="t" anchorCtr="0" compatLnSpc="1"/>
            <a:lst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a:lstStyle>
            <a:p>
              <a:pPr marL="0" marR="0" lvl="0" indent="0" algn="l" defTabSz="1828165" rtl="0" eaLnBrk="1" fontAlgn="auto" latinLnBrk="0" hangingPunct="1">
                <a:lnSpc>
                  <a:spcPct val="100000"/>
                </a:lnSpc>
                <a:spcBef>
                  <a:spcPts val="0"/>
                </a:spcBef>
                <a:spcAft>
                  <a:spcPts val="0"/>
                </a:spcAft>
                <a:buClrTx/>
                <a:buSzTx/>
                <a:buFontTx/>
                <a:buNone/>
                <a:defRPr/>
              </a:pPr>
              <a:endParaRPr kumimoji="0" lang="en-US" sz="3600" b="1" i="0" u="none" strike="noStrike" kern="1200" cap="none" spc="0" normalizeH="0" baseline="0" noProof="0" dirty="0">
                <a:ln>
                  <a:noFill/>
                </a:ln>
                <a:solidFill>
                  <a:schemeClr val="tx1"/>
                </a:solidFill>
                <a:effectLst/>
                <a:uLnTx/>
                <a:uFillTx/>
                <a:latin typeface="Roboto Bold" charset="0"/>
                <a:ea typeface="+mn-ea"/>
                <a:cs typeface="+mn-cs"/>
              </a:endParaRPr>
            </a:p>
          </p:txBody>
        </p:sp>
      </p:grpSp>
      <p:sp>
        <p:nvSpPr>
          <p:cNvPr id="84" name="文本占位符 8"/>
          <p:cNvSpPr>
            <a:spLocks noGrp="1"/>
          </p:cNvSpPr>
          <p:nvPr>
            <p:ph type="body" sz="quarter" idx="25" hasCustomPrompt="1"/>
          </p:nvPr>
        </p:nvSpPr>
        <p:spPr>
          <a:xfrm>
            <a:off x="3557799" y="9816895"/>
            <a:ext cx="3479529" cy="707206"/>
          </a:xfrm>
        </p:spPr>
        <p:txBody>
          <a:bodyPr>
            <a:noAutofit/>
          </a:bodyPr>
          <a:lstStyle>
            <a:lvl1pPr marL="0" indent="0" algn="ctr">
              <a:lnSpc>
                <a:spcPct val="150000"/>
              </a:lnSpc>
              <a:buNone/>
              <a:defRPr sz="3000" b="1" baseline="0">
                <a:solidFill>
                  <a:schemeClr val="tx2">
                    <a:lumMod val="7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5" name="文本占位符 8"/>
          <p:cNvSpPr>
            <a:spLocks noGrp="1"/>
          </p:cNvSpPr>
          <p:nvPr>
            <p:ph type="body" sz="quarter" idx="53" hasCustomPrompt="1"/>
          </p:nvPr>
        </p:nvSpPr>
        <p:spPr>
          <a:xfrm>
            <a:off x="3355189" y="10587601"/>
            <a:ext cx="3884749" cy="163201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100" name="文本占位符 8"/>
          <p:cNvSpPr>
            <a:spLocks noGrp="1"/>
          </p:cNvSpPr>
          <p:nvPr>
            <p:ph type="body" sz="quarter" idx="78" hasCustomPrompt="1"/>
          </p:nvPr>
        </p:nvSpPr>
        <p:spPr>
          <a:xfrm>
            <a:off x="11214015" y="8367680"/>
            <a:ext cx="3479529" cy="707206"/>
          </a:xfrm>
        </p:spPr>
        <p:txBody>
          <a:bodyPr>
            <a:noAutofit/>
          </a:bodyPr>
          <a:lstStyle>
            <a:lvl1pPr marL="0" indent="0" algn="ctr">
              <a:lnSpc>
                <a:spcPct val="150000"/>
              </a:lnSpc>
              <a:buNone/>
              <a:defRPr sz="3000" b="1" baseline="0">
                <a:solidFill>
                  <a:schemeClr val="tx2">
                    <a:lumMod val="7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01" name="文本占位符 8"/>
          <p:cNvSpPr>
            <a:spLocks noGrp="1"/>
          </p:cNvSpPr>
          <p:nvPr>
            <p:ph type="body" sz="quarter" idx="79" hasCustomPrompt="1"/>
          </p:nvPr>
        </p:nvSpPr>
        <p:spPr>
          <a:xfrm>
            <a:off x="11011405" y="9138386"/>
            <a:ext cx="3884749" cy="163201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102" name="文本占位符 8"/>
          <p:cNvSpPr>
            <a:spLocks noGrp="1"/>
          </p:cNvSpPr>
          <p:nvPr>
            <p:ph type="body" sz="quarter" idx="80" hasCustomPrompt="1"/>
          </p:nvPr>
        </p:nvSpPr>
        <p:spPr>
          <a:xfrm>
            <a:off x="7334526" y="6210553"/>
            <a:ext cx="3479529" cy="707206"/>
          </a:xfrm>
        </p:spPr>
        <p:txBody>
          <a:bodyPr>
            <a:noAutofit/>
          </a:bodyPr>
          <a:lstStyle>
            <a:lvl1pPr marL="0" indent="0" algn="ctr">
              <a:lnSpc>
                <a:spcPct val="150000"/>
              </a:lnSpc>
              <a:buNone/>
              <a:defRPr sz="3000" b="1" baseline="0">
                <a:solidFill>
                  <a:schemeClr val="tx2">
                    <a:lumMod val="7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03" name="文本占位符 8"/>
          <p:cNvSpPr>
            <a:spLocks noGrp="1"/>
          </p:cNvSpPr>
          <p:nvPr>
            <p:ph type="body" sz="quarter" idx="81" hasCustomPrompt="1"/>
          </p:nvPr>
        </p:nvSpPr>
        <p:spPr>
          <a:xfrm>
            <a:off x="7131916" y="6981259"/>
            <a:ext cx="3884749" cy="163201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104" name="文本占位符 8"/>
          <p:cNvSpPr>
            <a:spLocks noGrp="1"/>
          </p:cNvSpPr>
          <p:nvPr>
            <p:ph type="body" sz="quarter" idx="82" hasCustomPrompt="1"/>
          </p:nvPr>
        </p:nvSpPr>
        <p:spPr>
          <a:xfrm>
            <a:off x="14988539" y="4657411"/>
            <a:ext cx="3479529" cy="707206"/>
          </a:xfrm>
        </p:spPr>
        <p:txBody>
          <a:bodyPr>
            <a:noAutofit/>
          </a:bodyPr>
          <a:lstStyle>
            <a:lvl1pPr marL="0" indent="0" algn="ctr">
              <a:lnSpc>
                <a:spcPct val="150000"/>
              </a:lnSpc>
              <a:buNone/>
              <a:defRPr sz="3000" b="1" baseline="0">
                <a:solidFill>
                  <a:schemeClr val="tx2">
                    <a:lumMod val="7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05" name="文本占位符 8"/>
          <p:cNvSpPr>
            <a:spLocks noGrp="1"/>
          </p:cNvSpPr>
          <p:nvPr>
            <p:ph type="body" sz="quarter" idx="83" hasCustomPrompt="1"/>
          </p:nvPr>
        </p:nvSpPr>
        <p:spPr>
          <a:xfrm>
            <a:off x="14785929" y="5428117"/>
            <a:ext cx="3884749" cy="163201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空白页带背景+页脚">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showMasterSp="0" userDrawn="1">
  <p:cSld name="空白页">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userDrawn="1">
  <p:cSld name="标题页">
    <p:bg>
      <p:bgPr>
        <a:solidFill>
          <a:srgbClr val="FFFFFF"/>
        </a:solidFill>
        <a:effectLst/>
      </p:bgPr>
    </p:bg>
    <p:spTree>
      <p:nvGrpSpPr>
        <p:cNvPr id="1" name=""/>
        <p:cNvGrpSpPr/>
        <p:nvPr/>
      </p:nvGrpSpPr>
      <p:grpSpPr>
        <a:xfrm>
          <a:off x="0" y="0"/>
          <a:ext cx="0" cy="0"/>
          <a:chOff x="0" y="0"/>
          <a:chExt cx="0" cy="0"/>
        </a:xfrm>
      </p:grpSpPr>
      <p:sp>
        <p:nvSpPr>
          <p:cNvPr id="20" name="平行四边形 19"/>
          <p:cNvSpPr/>
          <p:nvPr userDrawn="1"/>
        </p:nvSpPr>
        <p:spPr>
          <a:xfrm>
            <a:off x="7791450" y="11271646"/>
            <a:ext cx="3301293" cy="2407842"/>
          </a:xfrm>
          <a:prstGeom prst="parallelogram">
            <a:avLst>
              <a:gd name="adj" fmla="val 30813"/>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14" name="平行四边形 13"/>
          <p:cNvSpPr/>
          <p:nvPr userDrawn="1"/>
        </p:nvSpPr>
        <p:spPr>
          <a:xfrm>
            <a:off x="1437866" y="2830195"/>
            <a:ext cx="9265059" cy="6504305"/>
          </a:xfrm>
          <a:prstGeom prst="parallelogram">
            <a:avLst>
              <a:gd name="adj" fmla="val 3081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15" name="平行四边形 14"/>
          <p:cNvSpPr/>
          <p:nvPr userDrawn="1"/>
        </p:nvSpPr>
        <p:spPr>
          <a:xfrm>
            <a:off x="589752" y="405130"/>
            <a:ext cx="3596640" cy="2425065"/>
          </a:xfrm>
          <a:prstGeom prst="parallelogram">
            <a:avLst>
              <a:gd name="adj" fmla="val 30813"/>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hasCustomPrompt="1"/>
            <p:custDataLst>
              <p:tags r:id="rId2"/>
            </p:custDataLst>
          </p:nvPr>
        </p:nvSpPr>
        <p:spPr>
          <a:xfrm>
            <a:off x="4892675" y="4967604"/>
            <a:ext cx="2414587" cy="2038985"/>
          </a:xfrm>
        </p:spPr>
        <p:txBody>
          <a:bodyPr lIns="90000" tIns="46800" rIns="90000" bIns="46800" anchor="b" anchorCtr="0">
            <a:noAutofit/>
          </a:bodyPr>
          <a:lstStyle>
            <a:lvl1pPr algn="l">
              <a:defRPr sz="13000" b="1" i="0" spc="300" baseline="0">
                <a:solidFill>
                  <a:schemeClr val="bg1"/>
                </a:solidFill>
                <a:effectLst/>
              </a:defRPr>
            </a:lvl1pPr>
          </a:lstStyle>
          <a:p>
            <a:r>
              <a:rPr lang="en-US" altLang="zh-CN" dirty="0"/>
              <a:t>01</a:t>
            </a:r>
            <a:endParaRPr lang="zh-CN" altLang="en-US" dirty="0"/>
          </a:p>
        </p:txBody>
      </p:sp>
      <p:sp>
        <p:nvSpPr>
          <p:cNvPr id="9" name="文本占位符 8"/>
          <p:cNvSpPr>
            <a:spLocks noGrp="1"/>
          </p:cNvSpPr>
          <p:nvPr>
            <p:ph type="body" sz="quarter" idx="13" hasCustomPrompt="1"/>
          </p:nvPr>
        </p:nvSpPr>
        <p:spPr>
          <a:xfrm>
            <a:off x="10645775" y="4962753"/>
            <a:ext cx="10042525" cy="2038985"/>
          </a:xfrm>
        </p:spPr>
        <p:txBody>
          <a:bodyPr>
            <a:noAutofit/>
          </a:bodyPr>
          <a:lstStyle>
            <a:lvl1pPr marL="0" indent="0">
              <a:buNone/>
              <a:defRPr sz="12000" b="1">
                <a:solidFill>
                  <a:schemeClr val="tx1">
                    <a:lumMod val="65000"/>
                    <a:lumOff val="35000"/>
                  </a:schemeClr>
                </a:solidFill>
              </a:defRPr>
            </a:lvl1pPr>
          </a:lstStyle>
          <a:p>
            <a:pPr lvl="0"/>
            <a:r>
              <a:rPr lang="zh-CN" altLang="en-US" dirty="0"/>
              <a:t>大标题</a:t>
            </a:r>
            <a:endParaRPr lang="zh-CN" altLang="en-US" dirty="0"/>
          </a:p>
        </p:txBody>
      </p:sp>
      <p:sp>
        <p:nvSpPr>
          <p:cNvPr id="12" name="文本占位符 11"/>
          <p:cNvSpPr>
            <a:spLocks noGrp="1"/>
          </p:cNvSpPr>
          <p:nvPr>
            <p:ph type="body" sz="quarter" idx="14" hasCustomPrompt="1"/>
          </p:nvPr>
        </p:nvSpPr>
        <p:spPr>
          <a:xfrm>
            <a:off x="10646568" y="7593528"/>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16" name="文本占位符 11"/>
          <p:cNvSpPr>
            <a:spLocks noGrp="1"/>
          </p:cNvSpPr>
          <p:nvPr>
            <p:ph type="body" sz="quarter" idx="15" hasCustomPrompt="1"/>
          </p:nvPr>
        </p:nvSpPr>
        <p:spPr>
          <a:xfrm>
            <a:off x="10646568" y="8610074"/>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17" name="文本占位符 11"/>
          <p:cNvSpPr>
            <a:spLocks noGrp="1"/>
          </p:cNvSpPr>
          <p:nvPr>
            <p:ph type="body" sz="quarter" idx="16" hasCustomPrompt="1"/>
          </p:nvPr>
        </p:nvSpPr>
        <p:spPr>
          <a:xfrm>
            <a:off x="10645775" y="9626621"/>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19" name="平行四边形 18"/>
          <p:cNvSpPr/>
          <p:nvPr userDrawn="1"/>
        </p:nvSpPr>
        <p:spPr>
          <a:xfrm>
            <a:off x="7791450" y="12419153"/>
            <a:ext cx="16594931" cy="541197"/>
          </a:xfrm>
          <a:prstGeom prst="parallelogram">
            <a:avLst>
              <a:gd name="adj" fmla="val 30813"/>
            </a:avLst>
          </a:prstGeom>
          <a:solidFill>
            <a:schemeClr val="tx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21" name="文本占位符 11"/>
          <p:cNvSpPr>
            <a:spLocks noGrp="1"/>
          </p:cNvSpPr>
          <p:nvPr>
            <p:ph type="body" sz="quarter" idx="17" hasCustomPrompt="1"/>
          </p:nvPr>
        </p:nvSpPr>
        <p:spPr>
          <a:xfrm>
            <a:off x="16494918" y="7612578"/>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22" name="文本占位符 11"/>
          <p:cNvSpPr>
            <a:spLocks noGrp="1"/>
          </p:cNvSpPr>
          <p:nvPr>
            <p:ph type="body" sz="quarter" idx="18" hasCustomPrompt="1"/>
          </p:nvPr>
        </p:nvSpPr>
        <p:spPr>
          <a:xfrm>
            <a:off x="16494918" y="8629124"/>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23" name="文本占位符 11"/>
          <p:cNvSpPr>
            <a:spLocks noGrp="1"/>
          </p:cNvSpPr>
          <p:nvPr>
            <p:ph type="body" sz="quarter" idx="19" hasCustomPrompt="1"/>
          </p:nvPr>
        </p:nvSpPr>
        <p:spPr>
          <a:xfrm>
            <a:off x="16494125" y="9645671"/>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25" name="平行四边形 24"/>
          <p:cNvSpPr/>
          <p:nvPr userDrawn="1"/>
        </p:nvSpPr>
        <p:spPr>
          <a:xfrm>
            <a:off x="20688300" y="1531931"/>
            <a:ext cx="1598562" cy="1016547"/>
          </a:xfrm>
          <a:prstGeom prst="parallelogram">
            <a:avLst>
              <a:gd name="adj" fmla="val 30813"/>
            </a:avLst>
          </a:prstGeom>
          <a:solidFill>
            <a:srgbClr val="0069BF">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userDrawn="1"/>
        </p:nvSpPr>
        <p:spPr>
          <a:xfrm>
            <a:off x="8167279" y="-2425463"/>
            <a:ext cx="9265059" cy="6504305"/>
          </a:xfrm>
          <a:prstGeom prst="parallelogram">
            <a:avLst>
              <a:gd name="adj" fmla="val 30813"/>
            </a:avLst>
          </a:prstGeom>
          <a:solidFill>
            <a:schemeClr val="accent4">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24" name="平行四边形 23"/>
          <p:cNvSpPr/>
          <p:nvPr userDrawn="1"/>
        </p:nvSpPr>
        <p:spPr>
          <a:xfrm>
            <a:off x="14505202" y="646942"/>
            <a:ext cx="10398442" cy="477125"/>
          </a:xfrm>
          <a:prstGeom prst="parallelogram">
            <a:avLst>
              <a:gd name="adj" fmla="val 30813"/>
            </a:avLst>
          </a:prstGeom>
          <a:solidFill>
            <a:schemeClr val="tx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27" name="平行四边形 26"/>
          <p:cNvSpPr/>
          <p:nvPr userDrawn="1"/>
        </p:nvSpPr>
        <p:spPr>
          <a:xfrm>
            <a:off x="7726102" y="9564337"/>
            <a:ext cx="1715994" cy="1204671"/>
          </a:xfrm>
          <a:prstGeom prst="parallelogram">
            <a:avLst>
              <a:gd name="adj" fmla="val 3081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9" Type="http://schemas.openxmlformats.org/officeDocument/2006/relationships/theme" Target="../theme/theme2.xml"/><Relationship Id="rId68" Type="http://schemas.openxmlformats.org/officeDocument/2006/relationships/tags" Target="../tags/tag114.xml"/><Relationship Id="rId67" Type="http://schemas.openxmlformats.org/officeDocument/2006/relationships/tags" Target="../tags/tag113.xml"/><Relationship Id="rId66" Type="http://schemas.openxmlformats.org/officeDocument/2006/relationships/tags" Target="../tags/tag112.xml"/><Relationship Id="rId65" Type="http://schemas.openxmlformats.org/officeDocument/2006/relationships/image" Target="../media/image4.jpeg"/><Relationship Id="rId64" Type="http://schemas.openxmlformats.org/officeDocument/2006/relationships/slideLayout" Target="../slideLayouts/slideLayout72.xml"/><Relationship Id="rId63" Type="http://schemas.openxmlformats.org/officeDocument/2006/relationships/slideLayout" Target="../slideLayouts/slideLayout71.xml"/><Relationship Id="rId62" Type="http://schemas.openxmlformats.org/officeDocument/2006/relationships/slideLayout" Target="../slideLayouts/slideLayout70.xml"/><Relationship Id="rId61" Type="http://schemas.openxmlformats.org/officeDocument/2006/relationships/slideLayout" Target="../slideLayouts/slideLayout69.xml"/><Relationship Id="rId60" Type="http://schemas.openxmlformats.org/officeDocument/2006/relationships/slideLayout" Target="../slideLayouts/slideLayout68.xml"/><Relationship Id="rId6" Type="http://schemas.openxmlformats.org/officeDocument/2006/relationships/slideLayout" Target="../slideLayouts/slideLayout14.xml"/><Relationship Id="rId59" Type="http://schemas.openxmlformats.org/officeDocument/2006/relationships/slideLayout" Target="../slideLayouts/slideLayout67.xml"/><Relationship Id="rId58" Type="http://schemas.openxmlformats.org/officeDocument/2006/relationships/slideLayout" Target="../slideLayouts/slideLayout66.xml"/><Relationship Id="rId57" Type="http://schemas.openxmlformats.org/officeDocument/2006/relationships/slideLayout" Target="../slideLayouts/slideLayout65.xml"/><Relationship Id="rId56" Type="http://schemas.openxmlformats.org/officeDocument/2006/relationships/slideLayout" Target="../slideLayouts/slideLayout64.xml"/><Relationship Id="rId55" Type="http://schemas.openxmlformats.org/officeDocument/2006/relationships/slideLayout" Target="../slideLayouts/slideLayout63.xml"/><Relationship Id="rId54" Type="http://schemas.openxmlformats.org/officeDocument/2006/relationships/slideLayout" Target="../slideLayouts/slideLayout62.xml"/><Relationship Id="rId53" Type="http://schemas.openxmlformats.org/officeDocument/2006/relationships/slideLayout" Target="../slideLayouts/slideLayout61.xml"/><Relationship Id="rId52" Type="http://schemas.openxmlformats.org/officeDocument/2006/relationships/slideLayout" Target="../slideLayouts/slideLayout60.xml"/><Relationship Id="rId51" Type="http://schemas.openxmlformats.org/officeDocument/2006/relationships/slideLayout" Target="../slideLayouts/slideLayout59.xml"/><Relationship Id="rId50" Type="http://schemas.openxmlformats.org/officeDocument/2006/relationships/slideLayout" Target="../slideLayouts/slideLayout58.xml"/><Relationship Id="rId5" Type="http://schemas.openxmlformats.org/officeDocument/2006/relationships/slideLayout" Target="../slideLayouts/slideLayout13.xml"/><Relationship Id="rId49" Type="http://schemas.openxmlformats.org/officeDocument/2006/relationships/slideLayout" Target="../slideLayouts/slideLayout57.xml"/><Relationship Id="rId48" Type="http://schemas.openxmlformats.org/officeDocument/2006/relationships/slideLayout" Target="../slideLayouts/slideLayout56.xml"/><Relationship Id="rId47" Type="http://schemas.openxmlformats.org/officeDocument/2006/relationships/slideLayout" Target="../slideLayouts/slideLayout55.xml"/><Relationship Id="rId46" Type="http://schemas.openxmlformats.org/officeDocument/2006/relationships/slideLayout" Target="../slideLayouts/slideLayout54.xml"/><Relationship Id="rId45" Type="http://schemas.openxmlformats.org/officeDocument/2006/relationships/slideLayout" Target="../slideLayouts/slideLayout53.xml"/><Relationship Id="rId44" Type="http://schemas.openxmlformats.org/officeDocument/2006/relationships/slideLayout" Target="../slideLayouts/slideLayout52.xml"/><Relationship Id="rId43" Type="http://schemas.openxmlformats.org/officeDocument/2006/relationships/slideLayout" Target="../slideLayouts/slideLayout51.xml"/><Relationship Id="rId42" Type="http://schemas.openxmlformats.org/officeDocument/2006/relationships/slideLayout" Target="../slideLayouts/slideLayout50.xml"/><Relationship Id="rId41" Type="http://schemas.openxmlformats.org/officeDocument/2006/relationships/slideLayout" Target="../slideLayouts/slideLayout49.xml"/><Relationship Id="rId40" Type="http://schemas.openxmlformats.org/officeDocument/2006/relationships/slideLayout" Target="../slideLayouts/slideLayout48.xml"/><Relationship Id="rId4" Type="http://schemas.openxmlformats.org/officeDocument/2006/relationships/slideLayout" Target="../slideLayouts/slideLayout12.xml"/><Relationship Id="rId39" Type="http://schemas.openxmlformats.org/officeDocument/2006/relationships/slideLayout" Target="../slideLayouts/slideLayout47.xml"/><Relationship Id="rId38" Type="http://schemas.openxmlformats.org/officeDocument/2006/relationships/slideLayout" Target="../slideLayouts/slideLayout46.xml"/><Relationship Id="rId37" Type="http://schemas.openxmlformats.org/officeDocument/2006/relationships/slideLayout" Target="../slideLayouts/slideLayout45.xml"/><Relationship Id="rId36" Type="http://schemas.openxmlformats.org/officeDocument/2006/relationships/slideLayout" Target="../slideLayouts/slideLayout44.xml"/><Relationship Id="rId35" Type="http://schemas.openxmlformats.org/officeDocument/2006/relationships/slideLayout" Target="../slideLayouts/slideLayout43.xml"/><Relationship Id="rId34" Type="http://schemas.openxmlformats.org/officeDocument/2006/relationships/slideLayout" Target="../slideLayouts/slideLayout42.xml"/><Relationship Id="rId33" Type="http://schemas.openxmlformats.org/officeDocument/2006/relationships/slideLayout" Target="../slideLayouts/slideLayout41.xml"/><Relationship Id="rId32" Type="http://schemas.openxmlformats.org/officeDocument/2006/relationships/slideLayout" Target="../slideLayouts/slideLayout40.xml"/><Relationship Id="rId31" Type="http://schemas.openxmlformats.org/officeDocument/2006/relationships/slideLayout" Target="../slideLayouts/slideLayout39.xml"/><Relationship Id="rId30" Type="http://schemas.openxmlformats.org/officeDocument/2006/relationships/slideLayout" Target="../slideLayouts/slideLayout38.xml"/><Relationship Id="rId3" Type="http://schemas.openxmlformats.org/officeDocument/2006/relationships/slideLayout" Target="../slideLayouts/slideLayout11.xml"/><Relationship Id="rId29" Type="http://schemas.openxmlformats.org/officeDocument/2006/relationships/slideLayout" Target="../slideLayouts/slideLayout37.xml"/><Relationship Id="rId28" Type="http://schemas.openxmlformats.org/officeDocument/2006/relationships/slideLayout" Target="../slideLayouts/slideLayout36.xml"/><Relationship Id="rId27" Type="http://schemas.openxmlformats.org/officeDocument/2006/relationships/slideLayout" Target="../slideLayouts/slideLayout35.xml"/><Relationship Id="rId26" Type="http://schemas.openxmlformats.org/officeDocument/2006/relationships/slideLayout" Target="../slideLayouts/slideLayout34.xml"/><Relationship Id="rId25" Type="http://schemas.openxmlformats.org/officeDocument/2006/relationships/slideLayout" Target="../slideLayouts/slideLayout33.xml"/><Relationship Id="rId24" Type="http://schemas.openxmlformats.org/officeDocument/2006/relationships/slideLayout" Target="../slideLayouts/slideLayout32.xml"/><Relationship Id="rId23" Type="http://schemas.openxmlformats.org/officeDocument/2006/relationships/slideLayout" Target="../slideLayouts/slideLayout31.xml"/><Relationship Id="rId22" Type="http://schemas.openxmlformats.org/officeDocument/2006/relationships/slideLayout" Target="../slideLayouts/slideLayout30.xml"/><Relationship Id="rId21" Type="http://schemas.openxmlformats.org/officeDocument/2006/relationships/slideLayout" Target="../slideLayouts/slideLayout29.xml"/><Relationship Id="rId20" Type="http://schemas.openxmlformats.org/officeDocument/2006/relationships/slideLayout" Target="../slideLayouts/slideLayout28.xml"/><Relationship Id="rId2" Type="http://schemas.openxmlformats.org/officeDocument/2006/relationships/slideLayout" Target="../slideLayouts/slideLayout10.xml"/><Relationship Id="rId19" Type="http://schemas.openxmlformats.org/officeDocument/2006/relationships/slideLayout" Target="../slideLayouts/slideLayout27.xml"/><Relationship Id="rId18" Type="http://schemas.openxmlformats.org/officeDocument/2006/relationships/slideLayout" Target="../slideLayouts/slideLayout26.xml"/><Relationship Id="rId17" Type="http://schemas.openxmlformats.org/officeDocument/2006/relationships/slideLayout" Target="../slideLayouts/slideLayout25.xml"/><Relationship Id="rId16" Type="http://schemas.openxmlformats.org/officeDocument/2006/relationships/slideLayout" Target="../slideLayouts/slideLayout24.xml"/><Relationship Id="rId15" Type="http://schemas.openxmlformats.org/officeDocument/2006/relationships/slideLayout" Target="../slideLayouts/slideLayout23.xml"/><Relationship Id="rId14" Type="http://schemas.openxmlformats.org/officeDocument/2006/relationships/slideLayout" Target="../slideLayouts/slideLayout22.xml"/><Relationship Id="rId13" Type="http://schemas.openxmlformats.org/officeDocument/2006/relationships/slideLayout" Target="../slideLayouts/slideLayout21.xml"/><Relationship Id="rId12" Type="http://schemas.openxmlformats.org/officeDocument/2006/relationships/slideLayout" Target="../slideLayouts/slideLayout20.xml"/><Relationship Id="rId11" Type="http://schemas.openxmlformats.org/officeDocument/2006/relationships/slideLayout" Target="../slideLayouts/slideLayout19.xml"/><Relationship Id="rId10" Type="http://schemas.openxmlformats.org/officeDocument/2006/relationships/slideLayout" Target="../slideLayouts/slideLayout18.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1740469" y="12665565"/>
            <a:ext cx="5341641" cy="631899"/>
          </a:xfrm>
          <a:prstGeom prst="rect">
            <a:avLst/>
          </a:prstGeom>
        </p:spPr>
        <p:txBody>
          <a:bodyPr vert="horz" lIns="91440" tIns="45720" rIns="91440" bIns="45720" rtlCol="0" anchor="ctr">
            <a:normAutofit/>
          </a:bodyPr>
          <a:lstStyle>
            <a:lvl1pPr algn="l">
              <a:defRPr sz="2375">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8143034" y="12665565"/>
            <a:ext cx="7834406" cy="631899"/>
          </a:xfrm>
          <a:prstGeom prst="rect">
            <a:avLst/>
          </a:prstGeom>
        </p:spPr>
        <p:txBody>
          <a:bodyPr vert="horz" lIns="91440" tIns="45720" rIns="91440" bIns="45720" rtlCol="0" anchor="ctr">
            <a:normAutofit/>
          </a:bodyPr>
          <a:lstStyle>
            <a:lvl1pPr algn="ctr">
              <a:defRPr sz="2375">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17035085" y="12665565"/>
            <a:ext cx="5341641" cy="631899"/>
          </a:xfrm>
          <a:prstGeom prst="rect">
            <a:avLst/>
          </a:prstGeom>
        </p:spPr>
        <p:txBody>
          <a:bodyPr vert="horz" lIns="91440" tIns="45720" rIns="91440" bIns="45720" rtlCol="0" anchor="ctr">
            <a:normAutofit/>
          </a:bodyPr>
          <a:lstStyle>
            <a:lvl1pPr algn="r">
              <a:defRPr sz="2375">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60"/>
          </a:p>
        </p:txBody>
      </p:sp>
      <p:sp>
        <p:nvSpPr>
          <p:cNvPr id="8" name="标题 7"/>
          <p:cNvSpPr>
            <a:spLocks noGrp="1"/>
          </p:cNvSpPr>
          <p:nvPr>
            <p:ph type="title" hasCustomPrompt="1"/>
          </p:nvPr>
        </p:nvSpPr>
        <p:spPr>
          <a:xfrm>
            <a:off x="1325285" y="1159329"/>
            <a:ext cx="21469907" cy="12925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633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1325370" y="3008151"/>
            <a:ext cx="21469735" cy="9472825"/>
          </a:xfrm>
          <a:prstGeom prst="rect">
            <a:avLst/>
          </a:prstGeom>
        </p:spPr>
        <p:txBody>
          <a:bodyPr vert="horz" lIns="101600" tIns="0" rIns="82550" bIns="0" rtlCol="0">
            <a:normAutofit/>
          </a:bodyPr>
          <a:lstStyle>
            <a:lvl1pPr>
              <a:defRPr sz="4750"/>
            </a:lvl1pPr>
            <a:lvl2pPr>
              <a:defRPr sz="4750"/>
            </a:lvl2pPr>
            <a:lvl3pPr>
              <a:defRPr sz="4750"/>
            </a:lvl3pPr>
            <a:lvl4pPr>
              <a:defRPr sz="4750"/>
            </a:lvl4pPr>
            <a:lvl5pPr>
              <a:defRPr sz="475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1809115" rtl="0" eaLnBrk="1" fontAlgn="auto" latinLnBrk="0" hangingPunct="1">
        <a:lnSpc>
          <a:spcPct val="100000"/>
        </a:lnSpc>
        <a:spcBef>
          <a:spcPct val="0"/>
        </a:spcBef>
        <a:buNone/>
        <a:defRPr sz="5540" b="1" u="none" strike="noStrike" kern="1200" cap="none" spc="200" normalizeH="0">
          <a:solidFill>
            <a:schemeClr val="tx1"/>
          </a:solidFill>
          <a:uFillTx/>
          <a:latin typeface="+mn-ea"/>
          <a:ea typeface="+mn-ea"/>
          <a:cs typeface="+mj-cs"/>
        </a:defRPr>
      </a:lvl1pPr>
    </p:titleStyle>
    <p:bodyStyle>
      <a:lvl1pPr marL="452120" indent="-452120" algn="l" defTabSz="1809115" rtl="0" eaLnBrk="1" fontAlgn="auto" latinLnBrk="0" hangingPunct="1">
        <a:lnSpc>
          <a:spcPct val="130000"/>
        </a:lnSpc>
        <a:spcBef>
          <a:spcPct val="1000"/>
        </a:spcBef>
        <a:spcAft>
          <a:spcPts val="1000"/>
        </a:spcAft>
        <a:buFont typeface="Arial" panose="020B0604020202020204" pitchFamily="34" charset="0"/>
        <a:buChar char="•"/>
        <a:defRPr sz="3165" u="none" strike="noStrike" kern="1200" cap="none" spc="150" normalizeH="0" baseline="0">
          <a:solidFill>
            <a:schemeClr val="tx1"/>
          </a:solidFill>
          <a:uFillTx/>
          <a:latin typeface="+mn-ea"/>
          <a:ea typeface="+mn-ea"/>
          <a:cs typeface="+mn-cs"/>
        </a:defRPr>
      </a:lvl1pPr>
      <a:lvl2pPr marL="1356995" indent="-452120" algn="l" defTabSz="1809115" rtl="0" eaLnBrk="1" fontAlgn="auto" latinLnBrk="0" hangingPunct="1">
        <a:lnSpc>
          <a:spcPct val="130000"/>
        </a:lnSpc>
        <a:spcBef>
          <a:spcPct val="1000"/>
        </a:spcBef>
        <a:spcAft>
          <a:spcPts val="1000"/>
        </a:spcAft>
        <a:buFont typeface="Arial" panose="020B0604020202020204" pitchFamily="34" charset="0"/>
        <a:buChar char="•"/>
        <a:tabLst>
          <a:tab pos="3184525" algn="l"/>
        </a:tabLst>
        <a:defRPr sz="3165" u="none" strike="noStrike" kern="1200" cap="none" spc="150" normalizeH="0" baseline="0">
          <a:solidFill>
            <a:schemeClr val="tx1"/>
          </a:solidFill>
          <a:uFillTx/>
          <a:latin typeface="+mn-ea"/>
          <a:ea typeface="+mn-ea"/>
          <a:cs typeface="+mn-cs"/>
        </a:defRPr>
      </a:lvl2pPr>
      <a:lvl3pPr marL="2261235" indent="-452120" algn="l" defTabSz="1809115" rtl="0" eaLnBrk="1" fontAlgn="auto" latinLnBrk="0" hangingPunct="1">
        <a:lnSpc>
          <a:spcPct val="130000"/>
        </a:lnSpc>
        <a:spcBef>
          <a:spcPct val="1000"/>
        </a:spcBef>
        <a:spcAft>
          <a:spcPts val="1000"/>
        </a:spcAft>
        <a:buFont typeface="Arial" panose="020B0604020202020204" pitchFamily="34" charset="0"/>
        <a:buChar char="•"/>
        <a:defRPr sz="3165" u="none" strike="noStrike" kern="1200" cap="none" spc="150" normalizeH="0" baseline="0">
          <a:solidFill>
            <a:schemeClr val="tx1"/>
          </a:solidFill>
          <a:uFillTx/>
          <a:latin typeface="+mn-ea"/>
          <a:ea typeface="+mn-ea"/>
          <a:cs typeface="+mn-cs"/>
        </a:defRPr>
      </a:lvl3pPr>
      <a:lvl4pPr marL="3166110" indent="-452120" algn="l" defTabSz="1809115" rtl="0" eaLnBrk="1" fontAlgn="auto" latinLnBrk="0" hangingPunct="1">
        <a:lnSpc>
          <a:spcPct val="130000"/>
        </a:lnSpc>
        <a:spcBef>
          <a:spcPct val="1000"/>
        </a:spcBef>
        <a:spcAft>
          <a:spcPts val="1000"/>
        </a:spcAft>
        <a:buFont typeface="Arial" panose="020B0604020202020204" pitchFamily="34" charset="0"/>
        <a:buChar char="•"/>
        <a:defRPr sz="3165" u="none" strike="noStrike" kern="1200" cap="none" spc="150" normalizeH="0" baseline="0">
          <a:solidFill>
            <a:schemeClr val="tx1"/>
          </a:solidFill>
          <a:uFillTx/>
          <a:latin typeface="+mn-ea"/>
          <a:ea typeface="+mn-ea"/>
          <a:cs typeface="+mn-cs"/>
        </a:defRPr>
      </a:lvl4pPr>
      <a:lvl5pPr marL="4070350" indent="-452120" algn="l" defTabSz="1809115" rtl="0" eaLnBrk="1" fontAlgn="auto" latinLnBrk="0" hangingPunct="1">
        <a:lnSpc>
          <a:spcPct val="130000"/>
        </a:lnSpc>
        <a:spcBef>
          <a:spcPct val="1000"/>
        </a:spcBef>
        <a:spcAft>
          <a:spcPts val="1000"/>
        </a:spcAft>
        <a:buFont typeface="Arial" panose="020B0604020202020204" pitchFamily="34" charset="0"/>
        <a:buChar char="•"/>
        <a:defRPr sz="3165" u="none" strike="noStrike" kern="1200" cap="none" spc="150" normalizeH="0" baseline="0">
          <a:solidFill>
            <a:schemeClr val="tx1"/>
          </a:solidFill>
          <a:uFillTx/>
          <a:latin typeface="+mn-ea"/>
          <a:ea typeface="+mn-ea"/>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858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p:bodyStyle>
    <p:otherStyle>
      <a:defPPr>
        <a:defRPr lang="zh-CN"/>
      </a:defPPr>
      <a:lvl1pPr marL="0" algn="l" defTabSz="1809115" rtl="0" eaLnBrk="1" latinLnBrk="0" hangingPunct="1">
        <a:defRPr sz="3560" kern="1200">
          <a:solidFill>
            <a:schemeClr val="tx1"/>
          </a:solidFill>
          <a:latin typeface="+mn-lt"/>
          <a:ea typeface="+mn-ea"/>
          <a:cs typeface="+mn-cs"/>
        </a:defRPr>
      </a:lvl1pPr>
      <a:lvl2pPr marL="904240" algn="l" defTabSz="1809115" rtl="0" eaLnBrk="1" latinLnBrk="0" hangingPunct="1">
        <a:defRPr sz="3560" kern="1200">
          <a:solidFill>
            <a:schemeClr val="tx1"/>
          </a:solidFill>
          <a:latin typeface="+mn-lt"/>
          <a:ea typeface="+mn-ea"/>
          <a:cs typeface="+mn-cs"/>
        </a:defRPr>
      </a:lvl2pPr>
      <a:lvl3pPr marL="1809115" algn="l" defTabSz="1809115" rtl="0" eaLnBrk="1" latinLnBrk="0" hangingPunct="1">
        <a:defRPr sz="3560" kern="1200">
          <a:solidFill>
            <a:schemeClr val="tx1"/>
          </a:solidFill>
          <a:latin typeface="+mn-lt"/>
          <a:ea typeface="+mn-ea"/>
          <a:cs typeface="+mn-cs"/>
        </a:defRPr>
      </a:lvl3pPr>
      <a:lvl4pPr marL="2713355" algn="l" defTabSz="1809115" rtl="0" eaLnBrk="1" latinLnBrk="0" hangingPunct="1">
        <a:defRPr sz="3560" kern="1200">
          <a:solidFill>
            <a:schemeClr val="tx1"/>
          </a:solidFill>
          <a:latin typeface="+mn-lt"/>
          <a:ea typeface="+mn-ea"/>
          <a:cs typeface="+mn-cs"/>
        </a:defRPr>
      </a:lvl4pPr>
      <a:lvl5pPr marL="3618230" algn="l" defTabSz="1809115" rtl="0" eaLnBrk="1" latinLnBrk="0" hangingPunct="1">
        <a:defRPr sz="3560" kern="1200">
          <a:solidFill>
            <a:schemeClr val="tx1"/>
          </a:solidFill>
          <a:latin typeface="+mn-lt"/>
          <a:ea typeface="+mn-ea"/>
          <a:cs typeface="+mn-cs"/>
        </a:defRPr>
      </a:lvl5pPr>
      <a:lvl6pPr marL="4522470" algn="l" defTabSz="1809115" rtl="0" eaLnBrk="1" latinLnBrk="0" hangingPunct="1">
        <a:defRPr sz="3560" kern="1200">
          <a:solidFill>
            <a:schemeClr val="tx1"/>
          </a:solidFill>
          <a:latin typeface="+mn-lt"/>
          <a:ea typeface="+mn-ea"/>
          <a:cs typeface="+mn-cs"/>
        </a:defRPr>
      </a:lvl6pPr>
      <a:lvl7pPr marL="5427345" algn="l" defTabSz="1809115" rtl="0" eaLnBrk="1" latinLnBrk="0" hangingPunct="1">
        <a:defRPr sz="3560" kern="1200">
          <a:solidFill>
            <a:schemeClr val="tx1"/>
          </a:solidFill>
          <a:latin typeface="+mn-lt"/>
          <a:ea typeface="+mn-ea"/>
          <a:cs typeface="+mn-cs"/>
        </a:defRPr>
      </a:lvl7pPr>
      <a:lvl8pPr marL="6331585" algn="l" defTabSz="1809115" rtl="0" eaLnBrk="1" latinLnBrk="0" hangingPunct="1">
        <a:defRPr sz="3560" kern="1200">
          <a:solidFill>
            <a:schemeClr val="tx1"/>
          </a:solidFill>
          <a:latin typeface="+mn-lt"/>
          <a:ea typeface="+mn-ea"/>
          <a:cs typeface="+mn-cs"/>
        </a:defRPr>
      </a:lvl8pPr>
      <a:lvl9pPr marL="7236460" algn="l" defTabSz="1809115" rtl="0" eaLnBrk="1" latinLnBrk="0" hangingPunct="1">
        <a:defRPr sz="356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8" name="矩形 7"/>
          <p:cNvSpPr/>
          <p:nvPr userDrawn="1"/>
        </p:nvSpPr>
        <p:spPr>
          <a:xfrm>
            <a:off x="0" y="-794"/>
            <a:ext cx="24120475" cy="13679488"/>
          </a:xfrm>
          <a:prstGeom prst="rect">
            <a:avLst/>
          </a:prstGeom>
          <a:blipFill dpi="0" rotWithShape="1">
            <a:blip r:embed="rId65">
              <a:alphaModFix amt="20000"/>
            </a:blip>
            <a:srcRect/>
            <a:tile tx="-12065000" ty="0" sx="100000" sy="100000" flip="none" algn="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占位符 1"/>
          <p:cNvSpPr>
            <a:spLocks noGrp="1"/>
          </p:cNvSpPr>
          <p:nvPr>
            <p:ph type="title"/>
            <p:custDataLst>
              <p:tags r:id="rId66"/>
            </p:custDataLst>
          </p:nvPr>
        </p:nvSpPr>
        <p:spPr>
          <a:xfrm>
            <a:off x="1230923" y="717654"/>
            <a:ext cx="21700734" cy="1407476"/>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67"/>
            </p:custDataLst>
          </p:nvPr>
        </p:nvSpPr>
        <p:spPr>
          <a:xfrm>
            <a:off x="1203618" y="2972934"/>
            <a:ext cx="21700734" cy="9493282"/>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文本框 3"/>
          <p:cNvSpPr txBox="1"/>
          <p:nvPr userDrawn="1"/>
        </p:nvSpPr>
        <p:spPr>
          <a:xfrm>
            <a:off x="1110125" y="12777168"/>
            <a:ext cx="529873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tx2">
                    <a:lumMod val="60000"/>
                    <a:lumOff val="40000"/>
                  </a:schemeClr>
                </a:solidFill>
                <a:effectLst/>
                <a:latin typeface="+mn-lt"/>
                <a:ea typeface="+mn-ea"/>
                <a:cs typeface="+mn-cs"/>
              </a:rPr>
              <a:t>数据驱动教育革新，生态引领教育未来</a:t>
            </a:r>
            <a:endParaRPr lang="zh-CN" altLang="en-US" dirty="0">
              <a:solidFill>
                <a:schemeClr val="tx2">
                  <a:lumMod val="60000"/>
                  <a:lumOff val="40000"/>
                </a:schemeClr>
              </a:solidFill>
            </a:endParaRPr>
          </a:p>
        </p:txBody>
      </p:sp>
      <p:sp>
        <p:nvSpPr>
          <p:cNvPr id="6" name="灯片编号占位符 5"/>
          <p:cNvSpPr>
            <a:spLocks noGrp="1"/>
          </p:cNvSpPr>
          <p:nvPr>
            <p:ph type="sldNum" sz="quarter" idx="4"/>
            <p:custDataLst>
              <p:tags r:id="rId68"/>
            </p:custDataLst>
          </p:nvPr>
        </p:nvSpPr>
        <p:spPr>
          <a:xfrm>
            <a:off x="21983798" y="12644386"/>
            <a:ext cx="634902" cy="631928"/>
          </a:xfrm>
          <a:prstGeom prst="rect">
            <a:avLst/>
          </a:prstGeom>
        </p:spPr>
        <p:txBody>
          <a:bodyPr vert="horz" lIns="91440" tIns="45720" rIns="91440" bIns="45720" rtlCol="0" anchor="ctr">
            <a:normAutofit/>
          </a:bodyPr>
          <a:lstStyle>
            <a:lvl1pPr algn="r">
              <a:defRPr sz="198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cxnSp>
        <p:nvCxnSpPr>
          <p:cNvPr id="9" name="直接连接符 8"/>
          <p:cNvCxnSpPr/>
          <p:nvPr userDrawn="1"/>
        </p:nvCxnSpPr>
        <p:spPr>
          <a:xfrm>
            <a:off x="22645688" y="12960350"/>
            <a:ext cx="258664"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0" name="平行四边形 9"/>
          <p:cNvSpPr/>
          <p:nvPr userDrawn="1"/>
        </p:nvSpPr>
        <p:spPr>
          <a:xfrm>
            <a:off x="174496" y="704028"/>
            <a:ext cx="876300" cy="641181"/>
          </a:xfrm>
          <a:prstGeom prst="parallelogram">
            <a:avLst>
              <a:gd name="adj" fmla="val 27842"/>
            </a:avLst>
          </a:prstGeom>
          <a:solidFill>
            <a:srgbClr val="006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p:cNvSpPr/>
          <p:nvPr userDrawn="1"/>
        </p:nvSpPr>
        <p:spPr>
          <a:xfrm>
            <a:off x="326896" y="856428"/>
            <a:ext cx="876300" cy="641181"/>
          </a:xfrm>
          <a:prstGeom prst="parallelogram">
            <a:avLst>
              <a:gd name="adj" fmla="val 2784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 id="2147483687" r:id="rId30"/>
    <p:sldLayoutId id="2147483688" r:id="rId31"/>
    <p:sldLayoutId id="2147483689" r:id="rId32"/>
    <p:sldLayoutId id="2147483690" r:id="rId33"/>
    <p:sldLayoutId id="2147483691" r:id="rId34"/>
    <p:sldLayoutId id="2147483692" r:id="rId35"/>
    <p:sldLayoutId id="2147483693" r:id="rId36"/>
    <p:sldLayoutId id="2147483694" r:id="rId37"/>
    <p:sldLayoutId id="2147483695" r:id="rId38"/>
    <p:sldLayoutId id="2147483696" r:id="rId39"/>
    <p:sldLayoutId id="2147483697" r:id="rId40"/>
    <p:sldLayoutId id="2147483698" r:id="rId41"/>
    <p:sldLayoutId id="2147483699" r:id="rId42"/>
    <p:sldLayoutId id="2147483700" r:id="rId43"/>
    <p:sldLayoutId id="2147483701" r:id="rId44"/>
    <p:sldLayoutId id="2147483702" r:id="rId45"/>
    <p:sldLayoutId id="2147483703" r:id="rId46"/>
    <p:sldLayoutId id="2147483704" r:id="rId47"/>
    <p:sldLayoutId id="2147483705" r:id="rId48"/>
    <p:sldLayoutId id="2147483706" r:id="rId49"/>
    <p:sldLayoutId id="2147483707" r:id="rId50"/>
    <p:sldLayoutId id="2147483708" r:id="rId51"/>
    <p:sldLayoutId id="2147483709" r:id="rId52"/>
    <p:sldLayoutId id="2147483710" r:id="rId53"/>
    <p:sldLayoutId id="2147483711" r:id="rId54"/>
    <p:sldLayoutId id="2147483712" r:id="rId55"/>
    <p:sldLayoutId id="2147483713" r:id="rId56"/>
    <p:sldLayoutId id="2147483714" r:id="rId57"/>
    <p:sldLayoutId id="2147483715" r:id="rId58"/>
    <p:sldLayoutId id="2147483716" r:id="rId59"/>
    <p:sldLayoutId id="2147483717" r:id="rId60"/>
    <p:sldLayoutId id="2147483718" r:id="rId61"/>
    <p:sldLayoutId id="2147483719" r:id="rId62"/>
    <p:sldLayoutId id="2147483720" r:id="rId63"/>
    <p:sldLayoutId id="2147483721" r:id="rId64"/>
  </p:sldLayoutIdLst>
  <p:hf hdr="0" dt="0"/>
  <p:txStyles>
    <p:titleStyle>
      <a:lvl1pPr algn="l" defTabSz="1809115" rtl="0" eaLnBrk="1" fontAlgn="auto" latinLnBrk="0" hangingPunct="1">
        <a:lnSpc>
          <a:spcPct val="100000"/>
        </a:lnSpc>
        <a:spcBef>
          <a:spcPct val="0"/>
        </a:spcBef>
        <a:buNone/>
        <a:defRPr sz="50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0" indent="0" algn="l" defTabSz="1809115" rtl="0" eaLnBrk="1" fontAlgn="auto" latinLnBrk="0" hangingPunct="1">
        <a:lnSpc>
          <a:spcPct val="130000"/>
        </a:lnSpc>
        <a:spcBef>
          <a:spcPct val="1000"/>
        </a:spcBef>
        <a:spcAft>
          <a:spcPts val="1000"/>
        </a:spcAft>
        <a:buFont typeface="Wingdings" panose="05000000000000000000" charset="0"/>
        <a:buNone/>
        <a:defRPr sz="356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p:bodyStyle>
    <p:otherStyle>
      <a:defPPr>
        <a:defRPr lang="zh-CN"/>
      </a:defPPr>
      <a:lvl1pPr marL="0" algn="l" defTabSz="1809115" rtl="0" eaLnBrk="1" latinLnBrk="0" hangingPunct="1">
        <a:defRPr sz="3560" kern="1200">
          <a:solidFill>
            <a:schemeClr val="tx1"/>
          </a:solidFill>
          <a:latin typeface="+mn-lt"/>
          <a:ea typeface="+mn-ea"/>
          <a:cs typeface="+mn-cs"/>
        </a:defRPr>
      </a:lvl1pPr>
      <a:lvl2pPr marL="904240" algn="l" defTabSz="1809115" rtl="0" eaLnBrk="1" latinLnBrk="0" hangingPunct="1">
        <a:defRPr sz="3560" kern="1200">
          <a:solidFill>
            <a:schemeClr val="tx1"/>
          </a:solidFill>
          <a:latin typeface="+mn-lt"/>
          <a:ea typeface="+mn-ea"/>
          <a:cs typeface="+mn-cs"/>
        </a:defRPr>
      </a:lvl2pPr>
      <a:lvl3pPr marL="1809115" algn="l" defTabSz="1809115" rtl="0" eaLnBrk="1" latinLnBrk="0" hangingPunct="1">
        <a:defRPr sz="3560" kern="1200">
          <a:solidFill>
            <a:schemeClr val="tx1"/>
          </a:solidFill>
          <a:latin typeface="+mn-lt"/>
          <a:ea typeface="+mn-ea"/>
          <a:cs typeface="+mn-cs"/>
        </a:defRPr>
      </a:lvl3pPr>
      <a:lvl4pPr marL="2713355" algn="l" defTabSz="1809115" rtl="0" eaLnBrk="1" latinLnBrk="0" hangingPunct="1">
        <a:defRPr sz="3560" kern="1200">
          <a:solidFill>
            <a:schemeClr val="tx1"/>
          </a:solidFill>
          <a:latin typeface="+mn-lt"/>
          <a:ea typeface="+mn-ea"/>
          <a:cs typeface="+mn-cs"/>
        </a:defRPr>
      </a:lvl4pPr>
      <a:lvl5pPr marL="3618230" algn="l" defTabSz="1809115" rtl="0" eaLnBrk="1" latinLnBrk="0" hangingPunct="1">
        <a:defRPr sz="3560" kern="1200">
          <a:solidFill>
            <a:schemeClr val="tx1"/>
          </a:solidFill>
          <a:latin typeface="+mn-lt"/>
          <a:ea typeface="+mn-ea"/>
          <a:cs typeface="+mn-cs"/>
        </a:defRPr>
      </a:lvl5pPr>
      <a:lvl6pPr marL="4522470" algn="l" defTabSz="1809115" rtl="0" eaLnBrk="1" latinLnBrk="0" hangingPunct="1">
        <a:defRPr sz="3560" kern="1200">
          <a:solidFill>
            <a:schemeClr val="tx1"/>
          </a:solidFill>
          <a:latin typeface="+mn-lt"/>
          <a:ea typeface="+mn-ea"/>
          <a:cs typeface="+mn-cs"/>
        </a:defRPr>
      </a:lvl6pPr>
      <a:lvl7pPr marL="5426710" algn="l" defTabSz="1809115" rtl="0" eaLnBrk="1" latinLnBrk="0" hangingPunct="1">
        <a:defRPr sz="3560" kern="1200">
          <a:solidFill>
            <a:schemeClr val="tx1"/>
          </a:solidFill>
          <a:latin typeface="+mn-lt"/>
          <a:ea typeface="+mn-ea"/>
          <a:cs typeface="+mn-cs"/>
        </a:defRPr>
      </a:lvl7pPr>
      <a:lvl8pPr marL="6331585" algn="l" defTabSz="1809115" rtl="0" eaLnBrk="1" latinLnBrk="0" hangingPunct="1">
        <a:defRPr sz="3560" kern="1200">
          <a:solidFill>
            <a:schemeClr val="tx1"/>
          </a:solidFill>
          <a:latin typeface="+mn-lt"/>
          <a:ea typeface="+mn-ea"/>
          <a:cs typeface="+mn-cs"/>
        </a:defRPr>
      </a:lvl8pPr>
      <a:lvl9pPr marL="7235825" algn="l" defTabSz="1809115" rtl="0" eaLnBrk="1" latinLnBrk="0" hangingPunct="1">
        <a:defRPr sz="3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72.xml"/><Relationship Id="rId2" Type="http://schemas.openxmlformats.org/officeDocument/2006/relationships/tags" Target="../tags/tag115.xml"/><Relationship Id="rId1"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7.xml"/><Relationship Id="rId1" Type="http://schemas.openxmlformats.org/officeDocument/2006/relationships/tags" Target="../tags/tag12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68.xml"/><Relationship Id="rId1" Type="http://schemas.openxmlformats.org/officeDocument/2006/relationships/tags" Target="../tags/tag125.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54.xml"/><Relationship Id="rId2" Type="http://schemas.openxmlformats.org/officeDocument/2006/relationships/tags" Target="../tags/tag126.xml"/><Relationship Id="rId1" Type="http://schemas.openxmlformats.org/officeDocument/2006/relationships/image" Target="../media/image9.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65.xml"/><Relationship Id="rId1" Type="http://schemas.openxmlformats.org/officeDocument/2006/relationships/tags" Target="../tags/tag127.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59.xml"/><Relationship Id="rId1" Type="http://schemas.openxmlformats.org/officeDocument/2006/relationships/tags" Target="../tags/tag128.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2.xml"/><Relationship Id="rId1" Type="http://schemas.openxmlformats.org/officeDocument/2006/relationships/tags" Target="../tags/tag12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45.xml"/><Relationship Id="rId1" Type="http://schemas.openxmlformats.org/officeDocument/2006/relationships/tags" Target="../tags/tag130.xml"/></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69.xml"/><Relationship Id="rId1" Type="http://schemas.openxmlformats.org/officeDocument/2006/relationships/tags" Target="../tags/tag131.xml"/></Relationships>
</file>

<file path=ppt/slides/_rels/slide2.xml.rels><?xml version="1.0" encoding="UTF-8" standalone="yes"?>
<Relationships xmlns="http://schemas.openxmlformats.org/package/2006/relationships"><Relationship Id="rId9" Type="http://schemas.openxmlformats.org/officeDocument/2006/relationships/vmlDrawing" Target="../drawings/vmlDrawing1.vml"/><Relationship Id="rId8" Type="http://schemas.openxmlformats.org/officeDocument/2006/relationships/slideLayout" Target="../slideLayouts/slideLayout72.xml"/><Relationship Id="rId7" Type="http://schemas.openxmlformats.org/officeDocument/2006/relationships/tags" Target="../tags/tag118.xml"/><Relationship Id="rId6" Type="http://schemas.openxmlformats.org/officeDocument/2006/relationships/tags" Target="../tags/tag117.xml"/><Relationship Id="rId5" Type="http://schemas.openxmlformats.org/officeDocument/2006/relationships/image" Target="../media/image7.emf"/><Relationship Id="rId4" Type="http://schemas.openxmlformats.org/officeDocument/2006/relationships/oleObject" Target="../embeddings/oleObject1.bin"/><Relationship Id="rId3" Type="http://schemas.openxmlformats.org/officeDocument/2006/relationships/tags" Target="../tags/tag116.xml"/><Relationship Id="rId2" Type="http://schemas.openxmlformats.org/officeDocument/2006/relationships/image" Target="../media/image1.svg"/><Relationship Id="rId10" Type="http://schemas.openxmlformats.org/officeDocument/2006/relationships/notesSlide" Target="../notesSlides/notesSlide1.xml"/><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71.xml"/><Relationship Id="rId1" Type="http://schemas.openxmlformats.org/officeDocument/2006/relationships/tags" Target="../tags/tag132.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63.xml"/><Relationship Id="rId1" Type="http://schemas.openxmlformats.org/officeDocument/2006/relationships/tags" Target="../tags/tag13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70.xml"/><Relationship Id="rId1" Type="http://schemas.openxmlformats.org/officeDocument/2006/relationships/tags" Target="../tags/tag134.xml"/></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72.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2.xml"/><Relationship Id="rId1" Type="http://schemas.openxmlformats.org/officeDocument/2006/relationships/tags" Target="../tags/tag119.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35.xml"/><Relationship Id="rId1" Type="http://schemas.openxmlformats.org/officeDocument/2006/relationships/tags" Target="../tags/tag12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5.xml"/><Relationship Id="rId2" Type="http://schemas.openxmlformats.org/officeDocument/2006/relationships/tags" Target="../tags/tag121.xml"/><Relationship Id="rId1"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51.xml"/><Relationship Id="rId1" Type="http://schemas.openxmlformats.org/officeDocument/2006/relationships/tags" Target="../tags/tag122.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50.xml"/><Relationship Id="rId1" Type="http://schemas.openxmlformats.org/officeDocument/2006/relationships/tags" Target="../tags/tag1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0099658" y="7483026"/>
            <a:ext cx="12413935" cy="1177433"/>
          </a:xfrm>
          <a:prstGeom prst="rect">
            <a:avLst/>
          </a:prstGeom>
          <a:no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zh-CN" altLang="en-US" sz="6000" spc="700" dirty="0">
                <a:solidFill>
                  <a:schemeClr val="tx2">
                    <a:lumMod val="75000"/>
                  </a:schemeClr>
                </a:solidFill>
                <a:latin typeface="+mj-ea"/>
                <a:ea typeface="+mj-ea"/>
              </a:rPr>
              <a:t>自研报告</a:t>
            </a:r>
            <a:endParaRPr lang="zh-CN" altLang="en-US" sz="6000" spc="700" dirty="0">
              <a:solidFill>
                <a:schemeClr val="tx2">
                  <a:lumMod val="75000"/>
                </a:schemeClr>
              </a:solidFill>
              <a:latin typeface="+mj-ea"/>
              <a:ea typeface="+mj-ea"/>
            </a:endParaRPr>
          </a:p>
        </p:txBody>
      </p:sp>
      <p:sp>
        <p:nvSpPr>
          <p:cNvPr id="8" name="矩形 7"/>
          <p:cNvSpPr/>
          <p:nvPr/>
        </p:nvSpPr>
        <p:spPr>
          <a:xfrm>
            <a:off x="19319494" y="8831814"/>
            <a:ext cx="2992471" cy="737983"/>
          </a:xfrm>
          <a:prstGeom prst="rect">
            <a:avLst/>
          </a:prstGeom>
          <a:no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spcAft>
                <a:spcPts val="2000"/>
              </a:spcAft>
            </a:pPr>
            <a:r>
              <a:rPr lang="zh-CN" altLang="en-US" sz="2800" spc="200" dirty="0">
                <a:solidFill>
                  <a:schemeClr val="bg2">
                    <a:lumMod val="75000"/>
                  </a:schemeClr>
                </a:solidFill>
                <a:latin typeface="+mj-ea"/>
                <a:ea typeface="+mj-ea"/>
              </a:rPr>
              <a:t>演讲人  陈  黎</a:t>
            </a:r>
            <a:endParaRPr lang="zh-CN" altLang="en-US" sz="2800" spc="200" dirty="0">
              <a:solidFill>
                <a:schemeClr val="bg2">
                  <a:lumMod val="75000"/>
                </a:schemeClr>
              </a:solidFill>
              <a:latin typeface="+mj-ea"/>
              <a:ea typeface="+mj-ea"/>
            </a:endParaRPr>
          </a:p>
        </p:txBody>
      </p:sp>
      <p:pic>
        <p:nvPicPr>
          <p:cNvPr id="9" name="图片 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8079065" y="2418115"/>
            <a:ext cx="4434528" cy="1176299"/>
          </a:xfrm>
          <a:prstGeom prst="rect">
            <a:avLst/>
          </a:prstGeom>
        </p:spPr>
      </p:pic>
      <p:sp>
        <p:nvSpPr>
          <p:cNvPr id="12" name="矩形 11"/>
          <p:cNvSpPr/>
          <p:nvPr/>
        </p:nvSpPr>
        <p:spPr>
          <a:xfrm>
            <a:off x="9361290" y="685628"/>
            <a:ext cx="5397895" cy="1062450"/>
          </a:xfrm>
          <a:prstGeom prst="rect">
            <a:avLst/>
          </a:prstGeom>
          <a:no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dist">
              <a:spcAft>
                <a:spcPts val="2000"/>
              </a:spcAft>
            </a:pPr>
            <a:r>
              <a:rPr lang="en-US" altLang="zh-CN" sz="1800" spc="200" dirty="0">
                <a:solidFill>
                  <a:schemeClr val="tx2">
                    <a:lumMod val="40000"/>
                    <a:lumOff val="60000"/>
                  </a:schemeClr>
                </a:solidFill>
                <a:latin typeface="+mj-ea"/>
                <a:ea typeface="+mj-ea"/>
              </a:rPr>
              <a:t>-</a:t>
            </a:r>
            <a:r>
              <a:rPr lang="zh-CN" altLang="en-US" sz="1800" spc="200" dirty="0">
                <a:solidFill>
                  <a:schemeClr val="tx2">
                    <a:lumMod val="40000"/>
                    <a:lumOff val="60000"/>
                  </a:schemeClr>
                </a:solidFill>
                <a:latin typeface="+mj-ea"/>
                <a:ea typeface="+mj-ea"/>
              </a:rPr>
              <a:t>四川瀚库智数科技有限公司</a:t>
            </a:r>
            <a:r>
              <a:rPr lang="en-US" altLang="zh-CN" sz="1800" spc="200" dirty="0">
                <a:solidFill>
                  <a:schemeClr val="tx2">
                    <a:lumMod val="40000"/>
                    <a:lumOff val="60000"/>
                  </a:schemeClr>
                </a:solidFill>
                <a:latin typeface="+mj-ea"/>
                <a:ea typeface="+mj-ea"/>
              </a:rPr>
              <a:t>-</a:t>
            </a:r>
            <a:endParaRPr lang="en-US" altLang="zh-CN" sz="1800" spc="200" dirty="0">
              <a:solidFill>
                <a:schemeClr val="tx2">
                  <a:lumMod val="40000"/>
                  <a:lumOff val="60000"/>
                </a:schemeClr>
              </a:solidFill>
              <a:latin typeface="+mj-ea"/>
              <a:ea typeface="+mj-ea"/>
            </a:endParaRPr>
          </a:p>
        </p:txBody>
      </p:sp>
      <p:sp>
        <p:nvSpPr>
          <p:cNvPr id="15" name="六边形 14"/>
          <p:cNvSpPr/>
          <p:nvPr/>
        </p:nvSpPr>
        <p:spPr>
          <a:xfrm rot="5400000">
            <a:off x="3399523" y="4886310"/>
            <a:ext cx="4811718" cy="4294275"/>
          </a:xfrm>
          <a:prstGeom prst="hexagon">
            <a:avLst>
              <a:gd name="adj" fmla="val 29654"/>
              <a:gd name="vf" fmla="val 115470"/>
            </a:avLst>
          </a:prstGeom>
          <a:noFill/>
          <a:ln w="50800">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六边形 15"/>
          <p:cNvSpPr/>
          <p:nvPr/>
        </p:nvSpPr>
        <p:spPr>
          <a:xfrm rot="5400000">
            <a:off x="4053607" y="8277693"/>
            <a:ext cx="1914183" cy="1708336"/>
          </a:xfrm>
          <a:prstGeom prst="hexagon">
            <a:avLst>
              <a:gd name="adj" fmla="val 29654"/>
              <a:gd name="vf" fmla="val 115470"/>
            </a:avLst>
          </a:prstGeom>
          <a:noFill/>
          <a:ln w="28575">
            <a:solidFill>
              <a:schemeClr val="tx2">
                <a:lumMod val="60000"/>
                <a:lumOff val="40000"/>
                <a:alpha val="23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六边形 16"/>
          <p:cNvSpPr/>
          <p:nvPr/>
        </p:nvSpPr>
        <p:spPr>
          <a:xfrm rot="5400000">
            <a:off x="6195675" y="6387969"/>
            <a:ext cx="3539380" cy="3158763"/>
          </a:xfrm>
          <a:prstGeom prst="hexagon">
            <a:avLst>
              <a:gd name="adj" fmla="val 29654"/>
              <a:gd name="vf" fmla="val 115470"/>
            </a:avLst>
          </a:prstGeom>
          <a:noFill/>
          <a:ln w="28575">
            <a:solidFill>
              <a:schemeClr val="tx2">
                <a:lumMod val="60000"/>
                <a:lumOff val="40000"/>
                <a:alpha val="52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六边形 17"/>
          <p:cNvSpPr/>
          <p:nvPr/>
        </p:nvSpPr>
        <p:spPr>
          <a:xfrm rot="5400000">
            <a:off x="4022629" y="3012182"/>
            <a:ext cx="2887930" cy="2577366"/>
          </a:xfrm>
          <a:prstGeom prst="hexagon">
            <a:avLst>
              <a:gd name="adj" fmla="val 29654"/>
              <a:gd name="vf" fmla="val 115470"/>
            </a:avLst>
          </a:prstGeom>
          <a:noFill/>
          <a:ln w="41275">
            <a:solidFill>
              <a:schemeClr val="tx2">
                <a:lumMod val="60000"/>
                <a:lumOff val="40000"/>
                <a:alpha val="58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六边形 18"/>
          <p:cNvSpPr/>
          <p:nvPr/>
        </p:nvSpPr>
        <p:spPr>
          <a:xfrm rot="5400000">
            <a:off x="6736971" y="9051700"/>
            <a:ext cx="2410425" cy="2151212"/>
          </a:xfrm>
          <a:prstGeom prst="hexagon">
            <a:avLst>
              <a:gd name="adj" fmla="val 29654"/>
              <a:gd name="vf" fmla="val 115470"/>
            </a:avLst>
          </a:prstGeom>
          <a:noFill/>
          <a:ln w="50800">
            <a:solidFill>
              <a:schemeClr val="tx2">
                <a:lumMod val="60000"/>
                <a:lumOff val="40000"/>
                <a:alpha val="4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六边形 19"/>
          <p:cNvSpPr/>
          <p:nvPr/>
        </p:nvSpPr>
        <p:spPr>
          <a:xfrm rot="5400000">
            <a:off x="1078418" y="4844350"/>
            <a:ext cx="1914183" cy="1708336"/>
          </a:xfrm>
          <a:prstGeom prst="hexagon">
            <a:avLst>
              <a:gd name="adj" fmla="val 29654"/>
              <a:gd name="vf" fmla="val 115470"/>
            </a:avLst>
          </a:prstGeom>
          <a:noFill/>
          <a:ln w="28575">
            <a:solidFill>
              <a:schemeClr val="tx2">
                <a:lumMod val="60000"/>
                <a:lumOff val="40000"/>
                <a:alpha val="3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组合 1"/>
          <p:cNvGrpSpPr/>
          <p:nvPr/>
        </p:nvGrpSpPr>
        <p:grpSpPr>
          <a:xfrm>
            <a:off x="24794091" y="9910707"/>
            <a:ext cx="566290" cy="1641383"/>
            <a:chOff x="22337046" y="6240249"/>
            <a:chExt cx="566290" cy="1641383"/>
          </a:xfrm>
        </p:grpSpPr>
        <p:sp>
          <p:nvSpPr>
            <p:cNvPr id="38" name="等腰三角形 37"/>
            <p:cNvSpPr/>
            <p:nvPr/>
          </p:nvSpPr>
          <p:spPr>
            <a:xfrm rot="10800000" flipH="1">
              <a:off x="22350603" y="6240249"/>
              <a:ext cx="552733" cy="286830"/>
            </a:xfrm>
            <a:prstGeom prst="triangle">
              <a:avLst>
                <a:gd name="adj" fmla="val 50000"/>
              </a:avLst>
            </a:prstGeom>
            <a:solidFill>
              <a:schemeClr val="tx2">
                <a:lumMod val="60000"/>
                <a:lumOff val="40000"/>
              </a:schemeClr>
            </a:solidFill>
            <a:ln>
              <a:noFill/>
            </a:ln>
            <a:effectLst>
              <a:outerShdw blurRad="3302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等腰三角形 38"/>
            <p:cNvSpPr/>
            <p:nvPr/>
          </p:nvSpPr>
          <p:spPr>
            <a:xfrm rot="10800000" flipH="1">
              <a:off x="22350603" y="6925617"/>
              <a:ext cx="552733" cy="286830"/>
            </a:xfrm>
            <a:prstGeom prst="triangle">
              <a:avLst>
                <a:gd name="adj" fmla="val 50000"/>
              </a:avLst>
            </a:prstGeom>
            <a:solidFill>
              <a:schemeClr val="tx2">
                <a:lumMod val="60000"/>
                <a:lumOff val="40000"/>
              </a:schemeClr>
            </a:solidFill>
            <a:ln>
              <a:noFill/>
            </a:ln>
            <a:effectLst>
              <a:outerShdw blurRad="3302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等腰三角形 39"/>
            <p:cNvSpPr/>
            <p:nvPr/>
          </p:nvSpPr>
          <p:spPr>
            <a:xfrm rot="10800000" flipH="1">
              <a:off x="22337046" y="7594802"/>
              <a:ext cx="552733" cy="286830"/>
            </a:xfrm>
            <a:prstGeom prst="triangle">
              <a:avLst>
                <a:gd name="adj" fmla="val 50000"/>
              </a:avLst>
            </a:prstGeom>
            <a:solidFill>
              <a:schemeClr val="tx2">
                <a:lumMod val="60000"/>
                <a:lumOff val="40000"/>
              </a:schemeClr>
            </a:solidFill>
            <a:ln>
              <a:noFill/>
            </a:ln>
            <a:effectLst>
              <a:outerShdw blurRad="3302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5" name="矩形 84"/>
          <p:cNvSpPr/>
          <p:nvPr/>
        </p:nvSpPr>
        <p:spPr>
          <a:xfrm>
            <a:off x="9291400" y="5779251"/>
            <a:ext cx="13379616" cy="3456401"/>
          </a:xfrm>
          <a:prstGeom prst="rect">
            <a:avLst/>
          </a:prstGeom>
          <a:effectLst/>
        </p:spPr>
        <p:txBody>
          <a:bodyPr wrap="square">
            <a:noAutofit/>
          </a:bodyPr>
          <a:lstStyle/>
          <a:p>
            <a:pPr algn="r"/>
            <a:r>
              <a:rPr lang="zh-CN" altLang="en-US" sz="9600" b="1" spc="1000" dirty="0">
                <a:gradFill flip="none" rotWithShape="1">
                  <a:gsLst>
                    <a:gs pos="0">
                      <a:schemeClr val="tx2">
                        <a:lumMod val="50000"/>
                      </a:schemeClr>
                    </a:gs>
                    <a:gs pos="100000">
                      <a:schemeClr val="tx2">
                        <a:lumMod val="75000"/>
                      </a:schemeClr>
                    </a:gs>
                  </a:gsLst>
                  <a:lin ang="5400000" scaled="1"/>
                  <a:tileRect/>
                </a:gradFill>
                <a:latin typeface="+mj-ea"/>
                <a:ea typeface="+mj-ea"/>
              </a:rPr>
              <a:t>中小学布点规划</a:t>
            </a:r>
            <a:endParaRPr lang="zh-CN" altLang="en-US" sz="9600" b="1" spc="1000" dirty="0">
              <a:gradFill flip="none" rotWithShape="1">
                <a:gsLst>
                  <a:gs pos="0">
                    <a:schemeClr val="tx2">
                      <a:lumMod val="50000"/>
                    </a:schemeClr>
                  </a:gs>
                  <a:gs pos="100000">
                    <a:schemeClr val="tx2">
                      <a:lumMod val="75000"/>
                    </a:schemeClr>
                  </a:gs>
                </a:gsLst>
                <a:lin ang="5400000" scaled="1"/>
                <a:tileRect/>
              </a:gradFill>
              <a:latin typeface="+mj-ea"/>
              <a:ea typeface="+mj-ea"/>
            </a:endParaRPr>
          </a:p>
        </p:txBody>
      </p:sp>
      <p:sp>
        <p:nvSpPr>
          <p:cNvPr id="89" name="等腰三角形 88"/>
          <p:cNvSpPr/>
          <p:nvPr/>
        </p:nvSpPr>
        <p:spPr>
          <a:xfrm rot="10800000" flipH="1">
            <a:off x="21722815" y="10335606"/>
            <a:ext cx="552733" cy="286830"/>
          </a:xfrm>
          <a:prstGeom prst="triangle">
            <a:avLst>
              <a:gd name="adj" fmla="val 50000"/>
            </a:avLst>
          </a:prstGeom>
          <a:solidFill>
            <a:schemeClr val="accent4"/>
          </a:solidFill>
          <a:ln>
            <a:noFill/>
          </a:ln>
          <a:effectLst>
            <a:outerShdw blurRad="330200" sx="102000" sy="102000" algn="ctr" rotWithShape="0">
              <a:schemeClr val="accent2">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5" name="组合 104"/>
          <p:cNvGrpSpPr/>
          <p:nvPr/>
        </p:nvGrpSpPr>
        <p:grpSpPr>
          <a:xfrm>
            <a:off x="18270118" y="-1156893"/>
            <a:ext cx="4557702" cy="2330858"/>
            <a:chOff x="7945" y="14720"/>
            <a:chExt cx="3856" cy="1972"/>
          </a:xfrm>
          <a:gradFill>
            <a:gsLst>
              <a:gs pos="0">
                <a:schemeClr val="tx2">
                  <a:lumMod val="60000"/>
                  <a:lumOff val="40000"/>
                </a:schemeClr>
              </a:gs>
              <a:gs pos="100000">
                <a:schemeClr val="bg1">
                  <a:alpha val="0"/>
                </a:schemeClr>
              </a:gs>
            </a:gsLst>
            <a:lin ang="0" scaled="0"/>
          </a:gradFill>
        </p:grpSpPr>
        <p:grpSp>
          <p:nvGrpSpPr>
            <p:cNvPr id="106" name="Group 12"/>
            <p:cNvGrpSpPr/>
            <p:nvPr/>
          </p:nvGrpSpPr>
          <p:grpSpPr>
            <a:xfrm>
              <a:off x="7967" y="14720"/>
              <a:ext cx="3834" cy="372"/>
              <a:chOff x="1948342" y="5767817"/>
              <a:chExt cx="2434648" cy="227062"/>
            </a:xfrm>
            <a:grpFill/>
          </p:grpSpPr>
          <p:grpSp>
            <p:nvGrpSpPr>
              <p:cNvPr id="188" name="Group 13"/>
              <p:cNvGrpSpPr/>
              <p:nvPr/>
            </p:nvGrpSpPr>
            <p:grpSpPr>
              <a:xfrm>
                <a:off x="1948342" y="5922203"/>
                <a:ext cx="2434648" cy="72676"/>
                <a:chOff x="1878897" y="12847070"/>
                <a:chExt cx="2434648" cy="72676"/>
              </a:xfrm>
              <a:grpFill/>
            </p:grpSpPr>
            <p:sp>
              <p:nvSpPr>
                <p:cNvPr id="202"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03"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04"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05"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06"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07"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08"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09"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10"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11"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12"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13"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189" name="Group 14"/>
              <p:cNvGrpSpPr/>
              <p:nvPr/>
            </p:nvGrpSpPr>
            <p:grpSpPr>
              <a:xfrm>
                <a:off x="1948342" y="5767817"/>
                <a:ext cx="2434648" cy="72676"/>
                <a:chOff x="1878897" y="12847070"/>
                <a:chExt cx="2434648" cy="72676"/>
              </a:xfrm>
              <a:grpFill/>
            </p:grpSpPr>
            <p:sp>
              <p:nvSpPr>
                <p:cNvPr id="190"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91"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92"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93"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94"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95"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96"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97"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98"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99"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00"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01"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nvGrpSpPr>
            <p:cNvPr id="107" name="Group 12"/>
            <p:cNvGrpSpPr/>
            <p:nvPr/>
          </p:nvGrpSpPr>
          <p:grpSpPr>
            <a:xfrm>
              <a:off x="7967" y="15252"/>
              <a:ext cx="3834" cy="372"/>
              <a:chOff x="1948342" y="5767817"/>
              <a:chExt cx="2434648" cy="227062"/>
            </a:xfrm>
            <a:grpFill/>
          </p:grpSpPr>
          <p:grpSp>
            <p:nvGrpSpPr>
              <p:cNvPr id="162" name="Group 13"/>
              <p:cNvGrpSpPr/>
              <p:nvPr/>
            </p:nvGrpSpPr>
            <p:grpSpPr>
              <a:xfrm>
                <a:off x="1948342" y="5922203"/>
                <a:ext cx="2434648" cy="72676"/>
                <a:chOff x="1878897" y="12847070"/>
                <a:chExt cx="2434648" cy="72676"/>
              </a:xfrm>
              <a:grpFill/>
            </p:grpSpPr>
            <p:sp>
              <p:nvSpPr>
                <p:cNvPr id="176"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77"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78"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79"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80"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81"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82"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83"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84"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85"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86"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87"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163" name="Group 14"/>
              <p:cNvGrpSpPr/>
              <p:nvPr/>
            </p:nvGrpSpPr>
            <p:grpSpPr>
              <a:xfrm>
                <a:off x="1948342" y="5767817"/>
                <a:ext cx="2434648" cy="72676"/>
                <a:chOff x="1878897" y="12847070"/>
                <a:chExt cx="2434648" cy="72676"/>
              </a:xfrm>
              <a:grpFill/>
            </p:grpSpPr>
            <p:sp>
              <p:nvSpPr>
                <p:cNvPr id="164"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65"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66"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67"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68"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69"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70"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71"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72"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73"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74"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75"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nvGrpSpPr>
            <p:cNvPr id="108" name="Group 12"/>
            <p:cNvGrpSpPr/>
            <p:nvPr/>
          </p:nvGrpSpPr>
          <p:grpSpPr>
            <a:xfrm>
              <a:off x="7967" y="15787"/>
              <a:ext cx="3834" cy="372"/>
              <a:chOff x="1948342" y="5767817"/>
              <a:chExt cx="2434648" cy="227062"/>
            </a:xfrm>
            <a:grpFill/>
          </p:grpSpPr>
          <p:grpSp>
            <p:nvGrpSpPr>
              <p:cNvPr id="136" name="Group 13"/>
              <p:cNvGrpSpPr/>
              <p:nvPr/>
            </p:nvGrpSpPr>
            <p:grpSpPr>
              <a:xfrm>
                <a:off x="1948342" y="5922203"/>
                <a:ext cx="2434648" cy="72676"/>
                <a:chOff x="1878897" y="12847070"/>
                <a:chExt cx="2434648" cy="72676"/>
              </a:xfrm>
              <a:grpFill/>
            </p:grpSpPr>
            <p:sp>
              <p:nvSpPr>
                <p:cNvPr id="150"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51"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52"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53"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54"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55"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56"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57"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58"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59"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60"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61"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137" name="Group 14"/>
              <p:cNvGrpSpPr/>
              <p:nvPr/>
            </p:nvGrpSpPr>
            <p:grpSpPr>
              <a:xfrm>
                <a:off x="1948342" y="5767817"/>
                <a:ext cx="2434648" cy="72676"/>
                <a:chOff x="1878897" y="12847070"/>
                <a:chExt cx="2434648" cy="72676"/>
              </a:xfrm>
              <a:grpFill/>
            </p:grpSpPr>
            <p:sp>
              <p:nvSpPr>
                <p:cNvPr id="138"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39"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0"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1"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2"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3"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4"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5"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6"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7"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8"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49"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nvGrpSpPr>
            <p:cNvPr id="109" name="Group 12"/>
            <p:cNvGrpSpPr/>
            <p:nvPr/>
          </p:nvGrpSpPr>
          <p:grpSpPr>
            <a:xfrm>
              <a:off x="7945" y="16320"/>
              <a:ext cx="3834" cy="372"/>
              <a:chOff x="1948342" y="5767817"/>
              <a:chExt cx="2434648" cy="227062"/>
            </a:xfrm>
            <a:grpFill/>
          </p:grpSpPr>
          <p:grpSp>
            <p:nvGrpSpPr>
              <p:cNvPr id="110" name="Group 13"/>
              <p:cNvGrpSpPr/>
              <p:nvPr/>
            </p:nvGrpSpPr>
            <p:grpSpPr>
              <a:xfrm>
                <a:off x="1948342" y="5922203"/>
                <a:ext cx="2434648" cy="72676"/>
                <a:chOff x="1878897" y="12847070"/>
                <a:chExt cx="2434648" cy="72676"/>
              </a:xfrm>
              <a:grpFill/>
            </p:grpSpPr>
            <p:sp>
              <p:nvSpPr>
                <p:cNvPr id="124"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5"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6"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7"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8"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9"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30"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31"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32"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33"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34"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35"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111" name="Group 14"/>
              <p:cNvGrpSpPr/>
              <p:nvPr/>
            </p:nvGrpSpPr>
            <p:grpSpPr>
              <a:xfrm>
                <a:off x="1948342" y="5767817"/>
                <a:ext cx="2434648" cy="72676"/>
                <a:chOff x="1878897" y="12847070"/>
                <a:chExt cx="2434648" cy="72676"/>
              </a:xfrm>
              <a:grpFill/>
            </p:grpSpPr>
            <p:sp>
              <p:nvSpPr>
                <p:cNvPr id="112"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3"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4"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5"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6"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7"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8"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9"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0"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1"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2"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3"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grpSp>
        <p:nvGrpSpPr>
          <p:cNvPr id="351" name="组合 350"/>
          <p:cNvGrpSpPr/>
          <p:nvPr/>
        </p:nvGrpSpPr>
        <p:grpSpPr>
          <a:xfrm>
            <a:off x="12097046" y="10216754"/>
            <a:ext cx="3428917" cy="1995073"/>
            <a:chOff x="6301215" y="12296067"/>
            <a:chExt cx="2434590" cy="1416536"/>
          </a:xfrm>
          <a:solidFill>
            <a:schemeClr val="tx2">
              <a:lumMod val="20000"/>
              <a:lumOff val="80000"/>
            </a:schemeClr>
          </a:solidFill>
        </p:grpSpPr>
        <p:grpSp>
          <p:nvGrpSpPr>
            <p:cNvPr id="295" name="组合 294"/>
            <p:cNvGrpSpPr/>
            <p:nvPr/>
          </p:nvGrpSpPr>
          <p:grpSpPr>
            <a:xfrm>
              <a:off x="6301215" y="12296067"/>
              <a:ext cx="2434590" cy="636825"/>
              <a:chOff x="6301215" y="12296067"/>
              <a:chExt cx="2434590" cy="636825"/>
            </a:xfrm>
            <a:grpFill/>
          </p:grpSpPr>
          <p:grpSp>
            <p:nvGrpSpPr>
              <p:cNvPr id="241" name="Group 12"/>
              <p:cNvGrpSpPr/>
              <p:nvPr/>
            </p:nvGrpSpPr>
            <p:grpSpPr>
              <a:xfrm>
                <a:off x="6301215" y="12296067"/>
                <a:ext cx="2434590" cy="236854"/>
                <a:chOff x="1948342" y="5767817"/>
                <a:chExt cx="2434648" cy="227062"/>
              </a:xfrm>
              <a:grpFill/>
            </p:grpSpPr>
            <p:grpSp>
              <p:nvGrpSpPr>
                <p:cNvPr id="242" name="Group 13"/>
                <p:cNvGrpSpPr/>
                <p:nvPr/>
              </p:nvGrpSpPr>
              <p:grpSpPr>
                <a:xfrm>
                  <a:off x="1948342" y="5922203"/>
                  <a:ext cx="2434648" cy="72676"/>
                  <a:chOff x="1878897" y="12847070"/>
                  <a:chExt cx="2434648" cy="72676"/>
                </a:xfrm>
                <a:grpFill/>
              </p:grpSpPr>
              <p:sp>
                <p:nvSpPr>
                  <p:cNvPr id="256"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7"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8"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9"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60"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61"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62"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63"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64"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65"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66"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67"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243" name="Group 14"/>
                <p:cNvGrpSpPr/>
                <p:nvPr/>
              </p:nvGrpSpPr>
              <p:grpSpPr>
                <a:xfrm>
                  <a:off x="1948342" y="5767817"/>
                  <a:ext cx="2434648" cy="72676"/>
                  <a:chOff x="1878897" y="12847070"/>
                  <a:chExt cx="2434648" cy="72676"/>
                </a:xfrm>
                <a:grpFill/>
              </p:grpSpPr>
              <p:sp>
                <p:nvSpPr>
                  <p:cNvPr id="244"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45"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46"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47"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48"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49"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0"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1"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2"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3"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4"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5"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nvGrpSpPr>
              <p:cNvPr id="268" name="Group 12"/>
              <p:cNvGrpSpPr/>
              <p:nvPr/>
            </p:nvGrpSpPr>
            <p:grpSpPr>
              <a:xfrm>
                <a:off x="6301215" y="12696038"/>
                <a:ext cx="2434590" cy="236854"/>
                <a:chOff x="1948342" y="5767817"/>
                <a:chExt cx="2434648" cy="227062"/>
              </a:xfrm>
              <a:grpFill/>
            </p:grpSpPr>
            <p:grpSp>
              <p:nvGrpSpPr>
                <p:cNvPr id="269" name="Group 13"/>
                <p:cNvGrpSpPr/>
                <p:nvPr/>
              </p:nvGrpSpPr>
              <p:grpSpPr>
                <a:xfrm>
                  <a:off x="1948342" y="5922203"/>
                  <a:ext cx="2434648" cy="72676"/>
                  <a:chOff x="1878897" y="12847070"/>
                  <a:chExt cx="2434648" cy="72676"/>
                </a:xfrm>
                <a:grpFill/>
              </p:grpSpPr>
              <p:sp>
                <p:nvSpPr>
                  <p:cNvPr id="283"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4"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5"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6"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7"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8"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9"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90"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91"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92"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93"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94"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270" name="Group 14"/>
                <p:cNvGrpSpPr/>
                <p:nvPr/>
              </p:nvGrpSpPr>
              <p:grpSpPr>
                <a:xfrm>
                  <a:off x="1948342" y="5767817"/>
                  <a:ext cx="2434648" cy="72676"/>
                  <a:chOff x="1878897" y="12847070"/>
                  <a:chExt cx="2434648" cy="72676"/>
                </a:xfrm>
                <a:grpFill/>
              </p:grpSpPr>
              <p:sp>
                <p:nvSpPr>
                  <p:cNvPr id="271"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72"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73"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74"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75"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76"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77"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78"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79"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0"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1"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2"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grpSp>
          <p:nvGrpSpPr>
            <p:cNvPr id="296" name="组合 295"/>
            <p:cNvGrpSpPr/>
            <p:nvPr/>
          </p:nvGrpSpPr>
          <p:grpSpPr>
            <a:xfrm>
              <a:off x="6301215" y="13075778"/>
              <a:ext cx="2434590" cy="636825"/>
              <a:chOff x="6301215" y="12296067"/>
              <a:chExt cx="2434590" cy="636825"/>
            </a:xfrm>
            <a:grpFill/>
          </p:grpSpPr>
          <p:grpSp>
            <p:nvGrpSpPr>
              <p:cNvPr id="297" name="Group 12"/>
              <p:cNvGrpSpPr/>
              <p:nvPr/>
            </p:nvGrpSpPr>
            <p:grpSpPr>
              <a:xfrm>
                <a:off x="6301215" y="12296067"/>
                <a:ext cx="2434590" cy="236854"/>
                <a:chOff x="1948342" y="5767817"/>
                <a:chExt cx="2434648" cy="227062"/>
              </a:xfrm>
              <a:grpFill/>
            </p:grpSpPr>
            <p:grpSp>
              <p:nvGrpSpPr>
                <p:cNvPr id="325" name="Group 13"/>
                <p:cNvGrpSpPr/>
                <p:nvPr/>
              </p:nvGrpSpPr>
              <p:grpSpPr>
                <a:xfrm>
                  <a:off x="1948342" y="5922203"/>
                  <a:ext cx="2434648" cy="72676"/>
                  <a:chOff x="1878897" y="12847070"/>
                  <a:chExt cx="2434648" cy="72676"/>
                </a:xfrm>
                <a:grpFill/>
              </p:grpSpPr>
              <p:sp>
                <p:nvSpPr>
                  <p:cNvPr id="339"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0"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1"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2"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3"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4"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5"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6"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7"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8"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9"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50"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326" name="Group 14"/>
                <p:cNvGrpSpPr/>
                <p:nvPr/>
              </p:nvGrpSpPr>
              <p:grpSpPr>
                <a:xfrm>
                  <a:off x="1948342" y="5767817"/>
                  <a:ext cx="2434648" cy="72676"/>
                  <a:chOff x="1878897" y="12847070"/>
                  <a:chExt cx="2434648" cy="72676"/>
                </a:xfrm>
                <a:grpFill/>
              </p:grpSpPr>
              <p:sp>
                <p:nvSpPr>
                  <p:cNvPr id="327"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8"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9"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0"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1"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2"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3"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4"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5"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6"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7"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8"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nvGrpSpPr>
              <p:cNvPr id="298" name="Group 12"/>
              <p:cNvGrpSpPr/>
              <p:nvPr/>
            </p:nvGrpSpPr>
            <p:grpSpPr>
              <a:xfrm>
                <a:off x="6301215" y="12696038"/>
                <a:ext cx="2434590" cy="236854"/>
                <a:chOff x="1948342" y="5767817"/>
                <a:chExt cx="2434648" cy="227062"/>
              </a:xfrm>
              <a:grpFill/>
            </p:grpSpPr>
            <p:grpSp>
              <p:nvGrpSpPr>
                <p:cNvPr id="299" name="Group 13"/>
                <p:cNvGrpSpPr/>
                <p:nvPr/>
              </p:nvGrpSpPr>
              <p:grpSpPr>
                <a:xfrm>
                  <a:off x="1948342" y="5922203"/>
                  <a:ext cx="2434648" cy="72676"/>
                  <a:chOff x="1878897" y="12847070"/>
                  <a:chExt cx="2434648" cy="72676"/>
                </a:xfrm>
                <a:grpFill/>
              </p:grpSpPr>
              <p:sp>
                <p:nvSpPr>
                  <p:cNvPr id="313"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4"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5"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6"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7"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8"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9"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0"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1"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2"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3"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4"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300" name="Group 14"/>
                <p:cNvGrpSpPr/>
                <p:nvPr/>
              </p:nvGrpSpPr>
              <p:grpSpPr>
                <a:xfrm>
                  <a:off x="1948342" y="5767817"/>
                  <a:ext cx="2434648" cy="72676"/>
                  <a:chOff x="1878897" y="12847070"/>
                  <a:chExt cx="2434648" cy="72676"/>
                </a:xfrm>
                <a:grpFill/>
              </p:grpSpPr>
              <p:sp>
                <p:nvSpPr>
                  <p:cNvPr id="301"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2"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3"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4"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5"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6"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7"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8"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9"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0"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1"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2"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grpSp>
      <p:sp>
        <p:nvSpPr>
          <p:cNvPr id="352" name="六边形 351"/>
          <p:cNvSpPr/>
          <p:nvPr/>
        </p:nvSpPr>
        <p:spPr>
          <a:xfrm rot="5400000">
            <a:off x="422271" y="268669"/>
            <a:ext cx="2243283" cy="2002045"/>
          </a:xfrm>
          <a:prstGeom prst="hexagon">
            <a:avLst>
              <a:gd name="adj" fmla="val 29654"/>
              <a:gd name="vf" fmla="val 115470"/>
            </a:avLst>
          </a:prstGeom>
          <a:noFill/>
          <a:ln w="57150">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5" name="六边形 354"/>
          <p:cNvSpPr/>
          <p:nvPr/>
        </p:nvSpPr>
        <p:spPr>
          <a:xfrm rot="5400000">
            <a:off x="1937365" y="3564923"/>
            <a:ext cx="892418" cy="796451"/>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6" name="六边形 355"/>
          <p:cNvSpPr/>
          <p:nvPr/>
        </p:nvSpPr>
        <p:spPr>
          <a:xfrm rot="5400000">
            <a:off x="4983418" y="69917"/>
            <a:ext cx="1650105" cy="1472654"/>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7" name="六边形 356"/>
          <p:cNvSpPr/>
          <p:nvPr/>
        </p:nvSpPr>
        <p:spPr>
          <a:xfrm rot="5400000">
            <a:off x="4141675" y="666100"/>
            <a:ext cx="1346389" cy="1201601"/>
          </a:xfrm>
          <a:prstGeom prst="hexagon">
            <a:avLst>
              <a:gd name="adj" fmla="val 29654"/>
              <a:gd name="vf" fmla="val 115470"/>
            </a:avLst>
          </a:prstGeom>
          <a:noFill/>
          <a:ln w="28575">
            <a:solidFill>
              <a:schemeClr val="tx2">
                <a:lumMod val="60000"/>
                <a:lumOff val="40000"/>
                <a:alpha val="43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58" name="六边形 357"/>
          <p:cNvSpPr/>
          <p:nvPr/>
        </p:nvSpPr>
        <p:spPr>
          <a:xfrm rot="5400000">
            <a:off x="3133137" y="4029644"/>
            <a:ext cx="1123772" cy="1002924"/>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6" name="六边形 365"/>
          <p:cNvSpPr/>
          <p:nvPr/>
        </p:nvSpPr>
        <p:spPr>
          <a:xfrm rot="5400000">
            <a:off x="7725635" y="6088964"/>
            <a:ext cx="453770" cy="404972"/>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7" name="六边形 366"/>
          <p:cNvSpPr/>
          <p:nvPr/>
        </p:nvSpPr>
        <p:spPr>
          <a:xfrm rot="5400000">
            <a:off x="4022315" y="4143222"/>
            <a:ext cx="347763" cy="310365"/>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8" name="六边形 367"/>
          <p:cNvSpPr/>
          <p:nvPr/>
        </p:nvSpPr>
        <p:spPr>
          <a:xfrm rot="5400000">
            <a:off x="4234236" y="8425879"/>
            <a:ext cx="296292" cy="264429"/>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9" name="六边形 368"/>
          <p:cNvSpPr/>
          <p:nvPr/>
        </p:nvSpPr>
        <p:spPr>
          <a:xfrm rot="5400000">
            <a:off x="4923187" y="651513"/>
            <a:ext cx="297911" cy="265874"/>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0" name="六边形 369"/>
          <p:cNvSpPr/>
          <p:nvPr/>
        </p:nvSpPr>
        <p:spPr>
          <a:xfrm rot="5400000">
            <a:off x="5264341" y="11850000"/>
            <a:ext cx="2243283" cy="2002045"/>
          </a:xfrm>
          <a:prstGeom prst="hexagon">
            <a:avLst>
              <a:gd name="adj" fmla="val 29654"/>
              <a:gd name="vf" fmla="val 115470"/>
            </a:avLst>
          </a:prstGeom>
          <a:noFill/>
          <a:ln w="57150">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1" name="六边形 370"/>
          <p:cNvSpPr/>
          <p:nvPr/>
        </p:nvSpPr>
        <p:spPr>
          <a:xfrm rot="5400000">
            <a:off x="1753365" y="11909701"/>
            <a:ext cx="892418" cy="796451"/>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2" name="六边形 371"/>
          <p:cNvSpPr/>
          <p:nvPr/>
        </p:nvSpPr>
        <p:spPr>
          <a:xfrm rot="5400000">
            <a:off x="8420694" y="9147027"/>
            <a:ext cx="354106" cy="316026"/>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3" name="六边形 372"/>
          <p:cNvSpPr/>
          <p:nvPr/>
        </p:nvSpPr>
        <p:spPr>
          <a:xfrm rot="5400000">
            <a:off x="7209952" y="13287527"/>
            <a:ext cx="354106" cy="316026"/>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4" name="六边形 373"/>
          <p:cNvSpPr/>
          <p:nvPr/>
        </p:nvSpPr>
        <p:spPr>
          <a:xfrm rot="5400000">
            <a:off x="14147726" y="10054497"/>
            <a:ext cx="892418" cy="796451"/>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5" name="六边形 374"/>
          <p:cNvSpPr/>
          <p:nvPr/>
        </p:nvSpPr>
        <p:spPr>
          <a:xfrm rot="5400000">
            <a:off x="11823021" y="11898802"/>
            <a:ext cx="719283" cy="641934"/>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21728666" y="5143144"/>
            <a:ext cx="730214" cy="7302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9" name="矩形 358"/>
          <p:cNvSpPr/>
          <p:nvPr/>
        </p:nvSpPr>
        <p:spPr>
          <a:xfrm>
            <a:off x="22012032" y="4923035"/>
            <a:ext cx="730214" cy="73021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24"/>
          </p:nvPr>
        </p:nvSpPr>
        <p:spPr/>
        <p:txBody>
          <a:bodyPr>
            <a:normAutofit fontScale="90000"/>
          </a:bodyPr>
          <a:p>
            <a:r>
              <a:rPr lang="zh-CN" altLang="en-US"/>
              <a:t>针对布点规划的相关影响因素分析，</a:t>
            </a:r>
            <a:r>
              <a:rPr lang="zh-CN" altLang="en-US">
                <a:sym typeface="+mn-ea"/>
              </a:rPr>
              <a:t>梳理</a:t>
            </a:r>
            <a:r>
              <a:rPr lang="zh-CN" altLang="en-US"/>
              <a:t>对应业务指标以及相关数据指标。</a:t>
            </a:r>
            <a:endParaRPr lang="zh-CN" altLang="en-US"/>
          </a:p>
        </p:txBody>
      </p:sp>
      <p:sp>
        <p:nvSpPr>
          <p:cNvPr id="3" name="文本占位符 2"/>
          <p:cNvSpPr>
            <a:spLocks noGrp="1"/>
          </p:cNvSpPr>
          <p:nvPr>
            <p:ph type="body" sz="quarter" idx="25"/>
          </p:nvPr>
        </p:nvSpPr>
        <p:spPr/>
        <p:txBody>
          <a:bodyPr/>
          <a:p>
            <a:r>
              <a:rPr lang="zh-CN" altLang="en-US"/>
              <a:t>对相关数据进行</a:t>
            </a:r>
            <a:r>
              <a:rPr lang="zh-CN" altLang="en-US"/>
              <a:t>接入、预处理。</a:t>
            </a:r>
            <a:endParaRPr lang="zh-CN" altLang="en-US"/>
          </a:p>
        </p:txBody>
      </p:sp>
      <p:sp>
        <p:nvSpPr>
          <p:cNvPr id="4" name="文本占位符 3"/>
          <p:cNvSpPr>
            <a:spLocks noGrp="1"/>
          </p:cNvSpPr>
          <p:nvPr>
            <p:ph type="body" sz="quarter" idx="27"/>
          </p:nvPr>
        </p:nvSpPr>
        <p:spPr/>
        <p:txBody>
          <a:bodyPr>
            <a:normAutofit lnSpcReduction="10000"/>
          </a:bodyPr>
          <a:p>
            <a:r>
              <a:rPr lang="zh-CN" altLang="en-US"/>
              <a:t>业务</a:t>
            </a:r>
            <a:r>
              <a:rPr lang="zh-CN" altLang="en-US"/>
              <a:t>梳理</a:t>
            </a:r>
            <a:endParaRPr lang="zh-CN" altLang="en-US"/>
          </a:p>
        </p:txBody>
      </p:sp>
      <p:sp>
        <p:nvSpPr>
          <p:cNvPr id="5" name="文本占位符 4"/>
          <p:cNvSpPr>
            <a:spLocks noGrp="1"/>
          </p:cNvSpPr>
          <p:nvPr>
            <p:ph type="body" sz="quarter" idx="28"/>
          </p:nvPr>
        </p:nvSpPr>
        <p:spPr/>
        <p:txBody>
          <a:bodyPr>
            <a:normAutofit fontScale="90000"/>
          </a:bodyPr>
          <a:p>
            <a:r>
              <a:rPr lang="zh-CN" altLang="en-US">
                <a:sym typeface="+mn-ea"/>
              </a:rPr>
              <a:t>数据准备</a:t>
            </a:r>
            <a:endParaRPr lang="zh-CN" altLang="en-US"/>
          </a:p>
        </p:txBody>
      </p:sp>
      <p:sp>
        <p:nvSpPr>
          <p:cNvPr id="6" name="文本占位符 5"/>
          <p:cNvSpPr>
            <a:spLocks noGrp="1"/>
          </p:cNvSpPr>
          <p:nvPr>
            <p:ph type="body" sz="quarter" idx="30"/>
          </p:nvPr>
        </p:nvSpPr>
        <p:spPr/>
        <p:txBody>
          <a:bodyPr>
            <a:normAutofit lnSpcReduction="10000"/>
          </a:bodyPr>
          <a:p>
            <a:endParaRPr lang="zh-CN" altLang="en-US"/>
          </a:p>
        </p:txBody>
      </p:sp>
      <p:sp>
        <p:nvSpPr>
          <p:cNvPr id="7" name="文本占位符 6"/>
          <p:cNvSpPr>
            <a:spLocks noGrp="1"/>
          </p:cNvSpPr>
          <p:nvPr>
            <p:ph type="body" sz="quarter" idx="34"/>
          </p:nvPr>
        </p:nvSpPr>
        <p:spPr/>
        <p:txBody>
          <a:bodyPr/>
          <a:p>
            <a:r>
              <a:rPr lang="zh-CN" altLang="en-US"/>
              <a:t>通过构建数据分析模型，对现有教育资源现状进行分析。</a:t>
            </a:r>
            <a:endParaRPr lang="zh-CN" altLang="en-US"/>
          </a:p>
        </p:txBody>
      </p:sp>
      <p:sp>
        <p:nvSpPr>
          <p:cNvPr id="8" name="文本占位符 7"/>
          <p:cNvSpPr>
            <a:spLocks noGrp="1"/>
          </p:cNvSpPr>
          <p:nvPr>
            <p:ph type="body" sz="quarter" idx="35"/>
          </p:nvPr>
        </p:nvSpPr>
        <p:spPr/>
        <p:txBody>
          <a:bodyPr>
            <a:normAutofit fontScale="90000"/>
          </a:bodyPr>
          <a:p>
            <a:r>
              <a:rPr lang="zh-CN" altLang="en-US">
                <a:sym typeface="+mn-ea"/>
              </a:rPr>
              <a:t>现状分析</a:t>
            </a:r>
            <a:endParaRPr lang="zh-CN" altLang="en-US"/>
          </a:p>
        </p:txBody>
      </p:sp>
      <p:sp>
        <p:nvSpPr>
          <p:cNvPr id="9" name="文本占位符 8"/>
          <p:cNvSpPr>
            <a:spLocks noGrp="1"/>
          </p:cNvSpPr>
          <p:nvPr>
            <p:ph type="body" sz="quarter" idx="40"/>
          </p:nvPr>
        </p:nvSpPr>
        <p:spPr/>
        <p:txBody>
          <a:bodyPr/>
          <a:p>
            <a:r>
              <a:rPr lang="zh-CN" altLang="en-US"/>
              <a:t>对未来目标年限内，教育资源需求进行预测。</a:t>
            </a:r>
            <a:endParaRPr lang="zh-CN" altLang="en-US"/>
          </a:p>
        </p:txBody>
      </p:sp>
      <p:sp>
        <p:nvSpPr>
          <p:cNvPr id="10" name="文本占位符 9"/>
          <p:cNvSpPr>
            <a:spLocks noGrp="1"/>
          </p:cNvSpPr>
          <p:nvPr>
            <p:ph type="body" sz="quarter" idx="41"/>
          </p:nvPr>
        </p:nvSpPr>
        <p:spPr/>
        <p:txBody>
          <a:bodyPr>
            <a:normAutofit fontScale="90000"/>
          </a:bodyPr>
          <a:p>
            <a:r>
              <a:rPr lang="zh-CN" altLang="en-US">
                <a:sym typeface="+mn-ea"/>
              </a:rPr>
              <a:t>影响因素</a:t>
            </a:r>
            <a:r>
              <a:rPr lang="zh-CN" altLang="en-US">
                <a:sym typeface="+mn-ea"/>
              </a:rPr>
              <a:t>预测</a:t>
            </a:r>
            <a:endParaRPr lang="zh-CN" altLang="en-US"/>
          </a:p>
        </p:txBody>
      </p:sp>
      <p:sp>
        <p:nvSpPr>
          <p:cNvPr id="12" name="文本占位符 11"/>
          <p:cNvSpPr>
            <a:spLocks noGrp="1"/>
          </p:cNvSpPr>
          <p:nvPr>
            <p:ph type="body" sz="quarter" idx="42"/>
          </p:nvPr>
        </p:nvSpPr>
        <p:spPr/>
        <p:txBody>
          <a:bodyPr>
            <a:normAutofit lnSpcReduction="10000"/>
          </a:bodyPr>
          <a:p>
            <a:endParaRPr lang="zh-CN" altLang="en-US"/>
          </a:p>
        </p:txBody>
      </p:sp>
      <p:sp>
        <p:nvSpPr>
          <p:cNvPr id="13" name="文本占位符 12"/>
          <p:cNvSpPr>
            <a:spLocks noGrp="1"/>
          </p:cNvSpPr>
          <p:nvPr>
            <p:ph type="body" sz="quarter" idx="43"/>
          </p:nvPr>
        </p:nvSpPr>
        <p:spPr/>
        <p:txBody>
          <a:bodyPr>
            <a:normAutofit lnSpcReduction="10000"/>
          </a:bodyPr>
          <a:p>
            <a:endParaRPr lang="zh-CN" altLang="en-US"/>
          </a:p>
        </p:txBody>
      </p:sp>
      <p:sp>
        <p:nvSpPr>
          <p:cNvPr id="14" name="文本占位符 13"/>
          <p:cNvSpPr>
            <a:spLocks noGrp="1"/>
          </p:cNvSpPr>
          <p:nvPr>
            <p:ph type="body" sz="quarter" idx="44"/>
          </p:nvPr>
        </p:nvSpPr>
        <p:spPr/>
        <p:txBody>
          <a:bodyPr>
            <a:normAutofit lnSpcReduction="10000"/>
          </a:bodyPr>
          <a:p>
            <a:endParaRPr lang="zh-CN" altLang="en-US"/>
          </a:p>
        </p:txBody>
      </p:sp>
      <p:sp>
        <p:nvSpPr>
          <p:cNvPr id="15" name="文本占位符 14"/>
          <p:cNvSpPr>
            <a:spLocks noGrp="1"/>
          </p:cNvSpPr>
          <p:nvPr>
            <p:ph type="body" sz="quarter" idx="45"/>
          </p:nvPr>
        </p:nvSpPr>
        <p:spPr/>
        <p:txBody>
          <a:bodyPr>
            <a:normAutofit lnSpcReduction="10000"/>
          </a:bodyPr>
          <a:p>
            <a:endParaRPr lang="zh-CN" altLang="en-US"/>
          </a:p>
        </p:txBody>
      </p:sp>
      <p:sp>
        <p:nvSpPr>
          <p:cNvPr id="16" name="文本占位符 15"/>
          <p:cNvSpPr>
            <a:spLocks noGrp="1"/>
          </p:cNvSpPr>
          <p:nvPr>
            <p:ph type="body" sz="quarter" idx="46"/>
          </p:nvPr>
        </p:nvSpPr>
        <p:spPr/>
        <p:txBody>
          <a:bodyPr/>
          <a:p>
            <a:r>
              <a:rPr lang="zh-CN" altLang="en-US"/>
              <a:t>参照现行标准规范，</a:t>
            </a:r>
            <a:r>
              <a:rPr lang="zh-CN" altLang="en-US"/>
              <a:t>确定规划范围、年限和目标、实施措施等。</a:t>
            </a:r>
            <a:endParaRPr lang="zh-CN" altLang="en-US"/>
          </a:p>
        </p:txBody>
      </p:sp>
      <p:sp>
        <p:nvSpPr>
          <p:cNvPr id="17" name="文本占位符 16"/>
          <p:cNvSpPr>
            <a:spLocks noGrp="1"/>
          </p:cNvSpPr>
          <p:nvPr>
            <p:ph type="body" sz="quarter" idx="47"/>
          </p:nvPr>
        </p:nvSpPr>
        <p:spPr/>
        <p:txBody>
          <a:bodyPr>
            <a:normAutofit lnSpcReduction="10000"/>
          </a:bodyPr>
          <a:p>
            <a:r>
              <a:rPr lang="zh-CN" altLang="en-US"/>
              <a:t>发布</a:t>
            </a:r>
            <a:r>
              <a:rPr lang="zh-CN" altLang="en-US"/>
              <a:t>规划方案</a:t>
            </a:r>
            <a:endParaRPr lang="zh-CN" altLang="en-US"/>
          </a:p>
        </p:txBody>
      </p:sp>
      <p:sp>
        <p:nvSpPr>
          <p:cNvPr id="18" name="文本占位符 17"/>
          <p:cNvSpPr>
            <a:spLocks noGrp="1"/>
          </p:cNvSpPr>
          <p:nvPr>
            <p:ph type="body" sz="quarter" idx="13"/>
          </p:nvPr>
        </p:nvSpPr>
        <p:spPr/>
        <p:txBody>
          <a:bodyPr>
            <a:normAutofit fontScale="90000" lnSpcReduction="20000"/>
          </a:bodyPr>
          <a:p>
            <a:r>
              <a:rPr lang="zh-CN" altLang="en-US"/>
              <a:t>中小学布点规划基本流程</a:t>
            </a:r>
            <a:endParaRPr lang="zh-CN" altLang="en-US"/>
          </a:p>
        </p:txBody>
      </p:sp>
      <p:sp>
        <p:nvSpPr>
          <p:cNvPr id="20" name="文本占位符 19"/>
          <p:cNvSpPr>
            <a:spLocks noGrp="1"/>
          </p:cNvSpPr>
          <p:nvPr>
            <p:ph type="body" sz="quarter" idx="48"/>
          </p:nvPr>
        </p:nvSpPr>
        <p:spPr>
          <a:xfrm>
            <a:off x="1458903" y="645348"/>
            <a:ext cx="9385300" cy="963612"/>
          </a:xfrm>
        </p:spPr>
        <p:txBody>
          <a:bodyPr/>
          <a:p>
            <a:r>
              <a:rPr lang="zh-CN" altLang="en-US"/>
              <a:t>基本概念</a:t>
            </a:r>
            <a:endParaRPr lang="zh-CN" altLang="en-US"/>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03</a:t>
            </a:r>
            <a:endParaRPr lang="zh-CN" altLang="en-US" sz="16000" dirty="0">
              <a:solidFill>
                <a:schemeClr val="bg1"/>
              </a:solidFill>
              <a:latin typeface="+mj-lt"/>
            </a:endParaRPr>
          </a:p>
        </p:txBody>
      </p:sp>
      <p:sp>
        <p:nvSpPr>
          <p:cNvPr id="8" name="矩形 7"/>
          <p:cNvSpPr/>
          <p:nvPr/>
        </p:nvSpPr>
        <p:spPr>
          <a:xfrm>
            <a:off x="10094602" y="5652246"/>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rPr>
              <a:t>关键因素</a:t>
            </a:r>
            <a:endPar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31"/>
          </p:nvPr>
        </p:nvSpPr>
        <p:spPr>
          <a:xfrm>
            <a:off x="1616383" y="645348"/>
            <a:ext cx="9385300" cy="963612"/>
          </a:xfrm>
        </p:spPr>
        <p:txBody>
          <a:bodyPr/>
          <a:p>
            <a:r>
              <a:rPr lang="zh-CN" altLang="en-US"/>
              <a:t>关键因素</a:t>
            </a:r>
            <a:endParaRPr lang="zh-CN" altLang="en-US"/>
          </a:p>
        </p:txBody>
      </p:sp>
      <p:sp>
        <p:nvSpPr>
          <p:cNvPr id="4" name="文本占位符 3"/>
          <p:cNvSpPr>
            <a:spLocks noGrp="1"/>
          </p:cNvSpPr>
          <p:nvPr>
            <p:ph type="body" sz="quarter" idx="13"/>
          </p:nvPr>
        </p:nvSpPr>
        <p:spPr/>
        <p:txBody>
          <a:bodyPr>
            <a:noAutofit/>
          </a:bodyPr>
          <a:p>
            <a:r>
              <a:rPr lang="zh-CN" altLang="en-US" sz="5400">
                <a:sym typeface="+mn-ea"/>
              </a:rPr>
              <a:t>中小学布点规划关键因素</a:t>
            </a:r>
            <a:endParaRPr lang="zh-CN" altLang="en-US" sz="5400">
              <a:sym typeface="+mn-ea"/>
            </a:endParaRPr>
          </a:p>
        </p:txBody>
      </p:sp>
      <p:sp>
        <p:nvSpPr>
          <p:cNvPr id="5" name="文本占位符 4"/>
          <p:cNvSpPr>
            <a:spLocks noGrp="1"/>
          </p:cNvSpPr>
          <p:nvPr>
            <p:ph type="body" sz="quarter" idx="25"/>
          </p:nvPr>
        </p:nvSpPr>
        <p:spPr/>
        <p:txBody>
          <a:bodyPr/>
          <a:p>
            <a:r>
              <a:rPr lang="zh-CN" altLang="en-US"/>
              <a:t>学位情况</a:t>
            </a:r>
            <a:endParaRPr lang="zh-CN" altLang="en-US"/>
          </a:p>
        </p:txBody>
      </p:sp>
      <p:sp>
        <p:nvSpPr>
          <p:cNvPr id="6" name="文本占位符 5"/>
          <p:cNvSpPr>
            <a:spLocks noGrp="1"/>
          </p:cNvSpPr>
          <p:nvPr>
            <p:ph type="body" sz="quarter" idx="53"/>
          </p:nvPr>
        </p:nvSpPr>
        <p:spPr/>
        <p:txBody>
          <a:bodyPr/>
          <a:p>
            <a:pPr algn="l"/>
            <a:r>
              <a:rPr lang="zh-CN" altLang="en-US"/>
              <a:t>包括</a:t>
            </a:r>
            <a:r>
              <a:rPr lang="zh-CN" altLang="en-US"/>
              <a:t>各学段现阶段学生人数情况，以及推演未来各学段学生人数变化情况。</a:t>
            </a:r>
            <a:endParaRPr lang="zh-CN" altLang="en-US"/>
          </a:p>
        </p:txBody>
      </p:sp>
      <p:sp>
        <p:nvSpPr>
          <p:cNvPr id="7" name="文本占位符 6"/>
          <p:cNvSpPr>
            <a:spLocks noGrp="1"/>
          </p:cNvSpPr>
          <p:nvPr>
            <p:ph type="body" sz="quarter" idx="54"/>
          </p:nvPr>
        </p:nvSpPr>
        <p:spPr/>
        <p:txBody>
          <a:bodyPr/>
          <a:p>
            <a:r>
              <a:rPr lang="zh-CN" altLang="en-US"/>
              <a:t>教育</a:t>
            </a:r>
            <a:r>
              <a:rPr lang="zh-CN" altLang="en-US"/>
              <a:t>资源情况</a:t>
            </a:r>
            <a:endParaRPr lang="zh-CN" altLang="en-US"/>
          </a:p>
        </p:txBody>
      </p:sp>
      <p:sp>
        <p:nvSpPr>
          <p:cNvPr id="8" name="文本占位符 7"/>
          <p:cNvSpPr>
            <a:spLocks noGrp="1"/>
          </p:cNvSpPr>
          <p:nvPr>
            <p:ph type="body" sz="quarter" idx="55"/>
          </p:nvPr>
        </p:nvSpPr>
        <p:spPr/>
        <p:txBody>
          <a:bodyPr/>
          <a:p>
            <a:pPr algn="l"/>
            <a:r>
              <a:rPr lang="zh-CN" altLang="en-US"/>
              <a:t>包括</a:t>
            </a:r>
            <a:r>
              <a:rPr lang="zh-CN" altLang="en-US"/>
              <a:t>各学段学校情况、师资情况、教育经费情况。</a:t>
            </a:r>
            <a:endParaRPr lang="zh-CN" altLang="en-US"/>
          </a:p>
        </p:txBody>
      </p:sp>
      <p:sp>
        <p:nvSpPr>
          <p:cNvPr id="9" name="文本占位符 8"/>
          <p:cNvSpPr>
            <a:spLocks noGrp="1"/>
          </p:cNvSpPr>
          <p:nvPr>
            <p:ph type="body" sz="quarter" idx="56"/>
          </p:nvPr>
        </p:nvSpPr>
        <p:spPr/>
        <p:txBody>
          <a:bodyPr/>
          <a:p>
            <a:pPr algn="ctr"/>
            <a:r>
              <a:rPr lang="zh-CN" altLang="en-US">
                <a:sym typeface="+mn-ea"/>
              </a:rPr>
              <a:t>地方综合</a:t>
            </a:r>
            <a:r>
              <a:rPr lang="zh-CN" altLang="en-US">
                <a:sym typeface="+mn-ea"/>
              </a:rPr>
              <a:t>情况</a:t>
            </a:r>
            <a:endParaRPr lang="zh-CN" altLang="en-US">
              <a:sym typeface="+mn-ea"/>
            </a:endParaRPr>
          </a:p>
        </p:txBody>
      </p:sp>
      <p:sp>
        <p:nvSpPr>
          <p:cNvPr id="10" name="文本占位符 9"/>
          <p:cNvSpPr>
            <a:spLocks noGrp="1"/>
          </p:cNvSpPr>
          <p:nvPr>
            <p:ph type="body" sz="quarter" idx="57"/>
          </p:nvPr>
        </p:nvSpPr>
        <p:spPr/>
        <p:txBody>
          <a:bodyPr/>
          <a:p>
            <a:pPr algn="l"/>
            <a:r>
              <a:rPr lang="zh-CN" altLang="en-US"/>
              <a:t>包括地方人口分布情况、经济情况、地形地貌情况、交通建设分布情况等。</a:t>
            </a:r>
            <a:endParaRPr lang="zh-CN" altLang="en-US"/>
          </a:p>
        </p:txBody>
      </p:sp>
      <p:sp>
        <p:nvSpPr>
          <p:cNvPr id="11" name="文本占位符 10"/>
          <p:cNvSpPr>
            <a:spLocks noGrp="1"/>
          </p:cNvSpPr>
          <p:nvPr>
            <p:ph type="body" sz="quarter" idx="58"/>
          </p:nvPr>
        </p:nvSpPr>
        <p:spPr/>
        <p:txBody>
          <a:bodyPr/>
          <a:p>
            <a:r>
              <a:rPr lang="zh-CN" altLang="en-US"/>
              <a:t>标准规范</a:t>
            </a:r>
            <a:endParaRPr lang="zh-CN" altLang="en-US"/>
          </a:p>
        </p:txBody>
      </p:sp>
      <p:sp>
        <p:nvSpPr>
          <p:cNvPr id="12" name="文本占位符 11"/>
          <p:cNvSpPr>
            <a:spLocks noGrp="1"/>
          </p:cNvSpPr>
          <p:nvPr>
            <p:ph type="body" sz="quarter" idx="59"/>
          </p:nvPr>
        </p:nvSpPr>
        <p:spPr/>
        <p:txBody>
          <a:bodyPr/>
          <a:p>
            <a:pPr algn="l"/>
            <a:r>
              <a:rPr lang="zh-CN" altLang="en-US"/>
              <a:t>包括国家、地方各学段学校建设规范、各学段学校服务半径标准要求等。</a:t>
            </a:r>
            <a:endParaRPr lang="zh-CN" altLang="en-US"/>
          </a:p>
        </p:txBody>
      </p:sp>
      <p:sp>
        <p:nvSpPr>
          <p:cNvPr id="13" name="文本占位符 12"/>
          <p:cNvSpPr>
            <a:spLocks noGrp="1"/>
          </p:cNvSpPr>
          <p:nvPr>
            <p:ph type="body" sz="quarter" idx="60"/>
          </p:nvPr>
        </p:nvSpPr>
        <p:spPr/>
        <p:txBody>
          <a:bodyPr/>
          <a:p>
            <a:r>
              <a:rPr lang="en-US" altLang="zh-CN"/>
              <a:t>1</a:t>
            </a:r>
            <a:endParaRPr lang="en-US" altLang="zh-CN"/>
          </a:p>
        </p:txBody>
      </p:sp>
      <p:sp>
        <p:nvSpPr>
          <p:cNvPr id="14" name="文本占位符 13"/>
          <p:cNvSpPr>
            <a:spLocks noGrp="1"/>
          </p:cNvSpPr>
          <p:nvPr>
            <p:ph type="body" sz="quarter" idx="61"/>
          </p:nvPr>
        </p:nvSpPr>
        <p:spPr/>
        <p:txBody>
          <a:bodyPr/>
          <a:p>
            <a:r>
              <a:rPr lang="en-US" altLang="zh-CN"/>
              <a:t>2</a:t>
            </a:r>
            <a:endParaRPr lang="en-US" altLang="zh-CN"/>
          </a:p>
        </p:txBody>
      </p:sp>
      <p:sp>
        <p:nvSpPr>
          <p:cNvPr id="15" name="文本占位符 14"/>
          <p:cNvSpPr>
            <a:spLocks noGrp="1"/>
          </p:cNvSpPr>
          <p:nvPr>
            <p:ph type="body" sz="quarter" idx="62"/>
          </p:nvPr>
        </p:nvSpPr>
        <p:spPr/>
        <p:txBody>
          <a:bodyPr/>
          <a:p>
            <a:r>
              <a:rPr lang="en-US" altLang="zh-CN"/>
              <a:t>3</a:t>
            </a:r>
            <a:endParaRPr lang="en-US" altLang="zh-CN"/>
          </a:p>
        </p:txBody>
      </p:sp>
      <p:sp>
        <p:nvSpPr>
          <p:cNvPr id="16" name="文本占位符 15"/>
          <p:cNvSpPr>
            <a:spLocks noGrp="1"/>
          </p:cNvSpPr>
          <p:nvPr>
            <p:ph type="body" sz="quarter" idx="63"/>
          </p:nvPr>
        </p:nvSpPr>
        <p:spPr/>
        <p:txBody>
          <a:bodyPr/>
          <a:p>
            <a:r>
              <a:rPr lang="en-US" altLang="zh-CN"/>
              <a:t>4</a:t>
            </a:r>
            <a:endParaRPr lang="en-US" altLang="zh-CN"/>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31"/>
          </p:nvPr>
        </p:nvSpPr>
        <p:spPr>
          <a:xfrm>
            <a:off x="1498273" y="645348"/>
            <a:ext cx="9385300" cy="963612"/>
          </a:xfrm>
        </p:spPr>
        <p:txBody>
          <a:bodyPr>
            <a:normAutofit lnSpcReduction="10000"/>
          </a:bodyPr>
          <a:p>
            <a:r>
              <a:rPr lang="zh-CN" altLang="en-US">
                <a:sym typeface="+mn-ea"/>
              </a:rPr>
              <a:t>学位情况</a:t>
            </a:r>
            <a:endParaRPr lang="zh-CN" altLang="en-US">
              <a:sym typeface="+mn-ea"/>
            </a:endParaRPr>
          </a:p>
        </p:txBody>
      </p:sp>
      <p:pic>
        <p:nvPicPr>
          <p:cNvPr id="25" name="图片占位符 24" descr="图片2"/>
          <p:cNvPicPr>
            <a:picLocks noChangeAspect="1"/>
          </p:cNvPicPr>
          <p:nvPr>
            <p:ph type="pic" sz="quarter" idx="33"/>
          </p:nvPr>
        </p:nvPicPr>
        <p:blipFill>
          <a:blip r:embed="rId1"/>
          <a:stretch>
            <a:fillRect/>
          </a:stretch>
        </p:blipFill>
        <p:spPr>
          <a:xfrm>
            <a:off x="2181860" y="2898140"/>
            <a:ext cx="7743825" cy="9459595"/>
          </a:xfrm>
          <a:prstGeom prst="rect">
            <a:avLst/>
          </a:prstGeom>
        </p:spPr>
      </p:pic>
      <p:sp>
        <p:nvSpPr>
          <p:cNvPr id="20" name="文本占位符 19"/>
          <p:cNvSpPr>
            <a:spLocks noGrp="1"/>
          </p:cNvSpPr>
          <p:nvPr>
            <p:ph type="body" sz="quarter" idx="39"/>
          </p:nvPr>
        </p:nvSpPr>
        <p:spPr>
          <a:xfrm>
            <a:off x="10883265" y="4307205"/>
            <a:ext cx="10982325" cy="4272280"/>
          </a:xfrm>
        </p:spPr>
        <p:txBody>
          <a:bodyPr/>
          <a:p>
            <a:r>
              <a:rPr lang="zh-CN" altLang="en-US"/>
              <a:t>下一年某一年级的学生人数是主要根据今年上一年级的学生人数决定的，其计算公式如下：</a:t>
            </a:r>
            <a:endParaRPr lang="zh-CN" altLang="en-US"/>
          </a:p>
          <a:p>
            <a:r>
              <a:rPr lang="en-US" altLang="zh-CN"/>
              <a:t>N</a:t>
            </a:r>
            <a:r>
              <a:rPr lang="zh-CN" altLang="en-US"/>
              <a:t>年</a:t>
            </a:r>
            <a:r>
              <a:rPr lang="en-US" altLang="zh-CN"/>
              <a:t>M</a:t>
            </a:r>
            <a:r>
              <a:rPr lang="zh-CN" altLang="en-US"/>
              <a:t>年级学生人数</a:t>
            </a:r>
            <a:r>
              <a:rPr lang="en-US" altLang="zh-CN"/>
              <a:t>=N-1</a:t>
            </a:r>
            <a:r>
              <a:rPr lang="zh-CN" altLang="en-US"/>
              <a:t>年</a:t>
            </a:r>
            <a:r>
              <a:rPr lang="en-US" altLang="zh-CN"/>
              <a:t>M-1</a:t>
            </a:r>
            <a:r>
              <a:rPr lang="zh-CN" altLang="en-US"/>
              <a:t>年级学生人数</a:t>
            </a:r>
            <a:r>
              <a:rPr lang="en-US" altLang="zh-CN"/>
              <a:t>*N</a:t>
            </a:r>
            <a:r>
              <a:rPr lang="zh-CN" altLang="en-US"/>
              <a:t>年</a:t>
            </a:r>
            <a:r>
              <a:rPr lang="en-US" altLang="zh-CN"/>
              <a:t>M</a:t>
            </a:r>
            <a:r>
              <a:rPr lang="zh-CN" altLang="en-US"/>
              <a:t>年级</a:t>
            </a:r>
            <a:r>
              <a:rPr lang="zh-CN" altLang="en-US"/>
              <a:t>的</a:t>
            </a:r>
            <a:r>
              <a:rPr lang="zh-CN" altLang="en-US"/>
              <a:t>升学率</a:t>
            </a:r>
            <a:endParaRPr lang="zh-CN" altLang="en-US"/>
          </a:p>
          <a:p>
            <a:endParaRPr lang="zh-CN" altLang="en-US"/>
          </a:p>
          <a:p>
            <a:r>
              <a:rPr lang="zh-CN" altLang="en-US" sz="2400"/>
              <a:t>注：</a:t>
            </a:r>
            <a:r>
              <a:rPr lang="en-US" altLang="zh-CN" sz="2400"/>
              <a:t>N</a:t>
            </a:r>
            <a:r>
              <a:rPr lang="zh-CN" altLang="en-US" sz="2400"/>
              <a:t>年</a:t>
            </a:r>
            <a:r>
              <a:rPr lang="en-US" altLang="zh-CN" sz="2400"/>
              <a:t>M</a:t>
            </a:r>
            <a:r>
              <a:rPr lang="zh-CN" altLang="en-US" sz="2400"/>
              <a:t>年级的升学率的计算一般基于历年升学率</a:t>
            </a:r>
            <a:r>
              <a:rPr lang="zh-CN" altLang="en-US" sz="2400"/>
              <a:t>采用均值法。</a:t>
            </a:r>
            <a:endParaRPr lang="zh-CN" altLang="en-US" sz="2400"/>
          </a:p>
        </p:txBody>
      </p:sp>
      <p:sp>
        <p:nvSpPr>
          <p:cNvPr id="21" name="文本占位符 20"/>
          <p:cNvSpPr>
            <a:spLocks noGrp="1"/>
          </p:cNvSpPr>
          <p:nvPr>
            <p:ph type="body" sz="quarter" idx="13"/>
          </p:nvPr>
        </p:nvSpPr>
        <p:spPr/>
        <p:txBody>
          <a:bodyPr>
            <a:normAutofit fontScale="80000"/>
          </a:bodyPr>
          <a:p>
            <a:r>
              <a:rPr lang="zh-CN" altLang="en-US">
                <a:sym typeface="+mn-ea"/>
              </a:rPr>
              <a:t>学位预测</a:t>
            </a:r>
            <a:endParaRPr lang="zh-CN" altLang="en-US">
              <a:sym typeface="+mn-ea"/>
            </a:endParaRPr>
          </a:p>
        </p:txBody>
      </p:sp>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文本占位符 11"/>
          <p:cNvSpPr>
            <a:spLocks noGrp="1"/>
          </p:cNvSpPr>
          <p:nvPr>
            <p:ph type="body" sz="quarter" idx="31"/>
          </p:nvPr>
        </p:nvSpPr>
        <p:spPr>
          <a:xfrm>
            <a:off x="1596698" y="645348"/>
            <a:ext cx="9385300" cy="963612"/>
          </a:xfrm>
        </p:spPr>
        <p:txBody>
          <a:bodyPr/>
          <a:p>
            <a:r>
              <a:rPr lang="zh-CN" altLang="en-US"/>
              <a:t>教育资源情况</a:t>
            </a:r>
            <a:endParaRPr lang="zh-CN" altLang="en-US"/>
          </a:p>
        </p:txBody>
      </p:sp>
      <p:sp>
        <p:nvSpPr>
          <p:cNvPr id="13" name="文本占位符 12"/>
          <p:cNvSpPr>
            <a:spLocks noGrp="1"/>
          </p:cNvSpPr>
          <p:nvPr>
            <p:ph type="body" sz="quarter" idx="13"/>
          </p:nvPr>
        </p:nvSpPr>
        <p:spPr/>
        <p:txBody>
          <a:bodyPr>
            <a:normAutofit fontScale="90000" lnSpcReduction="20000"/>
          </a:bodyPr>
          <a:p>
            <a:r>
              <a:rPr lang="zh-CN" altLang="en-US"/>
              <a:t>教育资源业务指标</a:t>
            </a:r>
            <a:endParaRPr lang="zh-CN" altLang="en-US"/>
          </a:p>
        </p:txBody>
      </p:sp>
      <p:sp>
        <p:nvSpPr>
          <p:cNvPr id="30" name="图片占位符 29"/>
          <p:cNvSpPr>
            <a:spLocks noGrp="1"/>
          </p:cNvSpPr>
          <p:nvPr>
            <p:ph type="pic" sz="quarter" idx="39"/>
          </p:nvPr>
        </p:nvSpPr>
        <p:spPr>
          <a:xfrm>
            <a:off x="3747185" y="3793515"/>
            <a:ext cx="4197457" cy="4197457"/>
          </a:xfrm>
        </p:spPr>
      </p:sp>
      <p:sp>
        <p:nvSpPr>
          <p:cNvPr id="31" name="图片占位符 30"/>
          <p:cNvSpPr>
            <a:spLocks noGrp="1"/>
          </p:cNvSpPr>
          <p:nvPr>
            <p:ph type="pic" sz="quarter" idx="40"/>
          </p:nvPr>
        </p:nvSpPr>
        <p:spPr>
          <a:xfrm>
            <a:off x="3741611" y="3796574"/>
            <a:ext cx="4197457" cy="4197457"/>
          </a:xfrm>
        </p:spPr>
      </p:sp>
      <p:sp>
        <p:nvSpPr>
          <p:cNvPr id="19" name="文本占位符 18"/>
          <p:cNvSpPr>
            <a:spLocks noGrp="1"/>
          </p:cNvSpPr>
          <p:nvPr>
            <p:ph type="body" sz="quarter" idx="38"/>
          </p:nvPr>
        </p:nvSpPr>
        <p:spPr>
          <a:xfrm>
            <a:off x="4252683" y="5345170"/>
            <a:ext cx="3186460" cy="1094146"/>
          </a:xfrm>
        </p:spPr>
        <p:txBody>
          <a:bodyPr>
            <a:normAutofit fontScale="90000" lnSpcReduction="10000"/>
          </a:bodyPr>
          <a:p>
            <a:r>
              <a:rPr lang="zh-CN" altLang="en-US"/>
              <a:t>学校情况</a:t>
            </a:r>
            <a:endParaRPr lang="zh-CN" altLang="en-US"/>
          </a:p>
        </p:txBody>
      </p:sp>
      <p:sp>
        <p:nvSpPr>
          <p:cNvPr id="32" name="图片占位符 31"/>
          <p:cNvSpPr>
            <a:spLocks noGrp="1"/>
          </p:cNvSpPr>
          <p:nvPr>
            <p:ph type="pic" sz="quarter" idx="41"/>
          </p:nvPr>
        </p:nvSpPr>
        <p:spPr>
          <a:xfrm>
            <a:off x="9922072" y="3793515"/>
            <a:ext cx="4197457" cy="4197457"/>
          </a:xfrm>
        </p:spPr>
      </p:sp>
      <p:sp>
        <p:nvSpPr>
          <p:cNvPr id="33" name="图片占位符 32"/>
          <p:cNvSpPr>
            <a:spLocks noGrp="1"/>
          </p:cNvSpPr>
          <p:nvPr>
            <p:ph type="pic" sz="quarter" idx="42"/>
          </p:nvPr>
        </p:nvSpPr>
        <p:spPr>
          <a:xfrm>
            <a:off x="9916498" y="3796574"/>
            <a:ext cx="4197457" cy="4197457"/>
          </a:xfrm>
        </p:spPr>
      </p:sp>
      <p:sp>
        <p:nvSpPr>
          <p:cNvPr id="21" name="文本占位符 20"/>
          <p:cNvSpPr>
            <a:spLocks noGrp="1"/>
          </p:cNvSpPr>
          <p:nvPr>
            <p:ph type="body" sz="quarter" idx="43"/>
          </p:nvPr>
        </p:nvSpPr>
        <p:spPr>
          <a:xfrm>
            <a:off x="10427570" y="5345170"/>
            <a:ext cx="3186460" cy="1094146"/>
          </a:xfrm>
        </p:spPr>
        <p:txBody>
          <a:bodyPr>
            <a:normAutofit fontScale="90000" lnSpcReduction="10000"/>
          </a:bodyPr>
          <a:p>
            <a:r>
              <a:rPr lang="zh-CN" altLang="en-US"/>
              <a:t>师资情况</a:t>
            </a:r>
            <a:endParaRPr lang="zh-CN" altLang="en-US"/>
          </a:p>
        </p:txBody>
      </p:sp>
      <p:sp>
        <p:nvSpPr>
          <p:cNvPr id="34" name="图片占位符 33"/>
          <p:cNvSpPr>
            <a:spLocks noGrp="1"/>
          </p:cNvSpPr>
          <p:nvPr>
            <p:ph type="pic" sz="quarter" idx="44"/>
          </p:nvPr>
        </p:nvSpPr>
        <p:spPr>
          <a:xfrm>
            <a:off x="16066126" y="3793515"/>
            <a:ext cx="4197457" cy="4197457"/>
          </a:xfrm>
        </p:spPr>
      </p:sp>
      <p:sp>
        <p:nvSpPr>
          <p:cNvPr id="35" name="图片占位符 34"/>
          <p:cNvSpPr>
            <a:spLocks noGrp="1"/>
          </p:cNvSpPr>
          <p:nvPr>
            <p:ph type="pic" sz="quarter" idx="45"/>
          </p:nvPr>
        </p:nvSpPr>
        <p:spPr>
          <a:xfrm>
            <a:off x="16060552" y="3796574"/>
            <a:ext cx="4197457" cy="4197457"/>
          </a:xfrm>
        </p:spPr>
      </p:sp>
      <p:sp>
        <p:nvSpPr>
          <p:cNvPr id="36" name="文本占位符 35"/>
          <p:cNvSpPr>
            <a:spLocks noGrp="1"/>
          </p:cNvSpPr>
          <p:nvPr>
            <p:ph type="body" sz="quarter" idx="46"/>
          </p:nvPr>
        </p:nvSpPr>
        <p:spPr>
          <a:xfrm>
            <a:off x="16571624" y="5345170"/>
            <a:ext cx="3186460" cy="1094146"/>
          </a:xfrm>
        </p:spPr>
        <p:txBody>
          <a:bodyPr>
            <a:normAutofit fontScale="80000"/>
          </a:bodyPr>
          <a:p>
            <a:r>
              <a:rPr lang="zh-CN" altLang="en-US"/>
              <a:t>经费情况</a:t>
            </a:r>
            <a:endParaRPr lang="zh-CN" altLang="en-US"/>
          </a:p>
        </p:txBody>
      </p:sp>
      <p:sp>
        <p:nvSpPr>
          <p:cNvPr id="41" name="文本占位符 40"/>
          <p:cNvSpPr>
            <a:spLocks noGrp="1"/>
          </p:cNvSpPr>
          <p:nvPr>
            <p:ph type="body" sz="quarter" idx="51"/>
          </p:nvPr>
        </p:nvSpPr>
        <p:spPr>
          <a:xfrm>
            <a:off x="3666490" y="8284845"/>
            <a:ext cx="4485640" cy="3046095"/>
          </a:xfrm>
        </p:spPr>
        <p:txBody>
          <a:bodyPr/>
          <a:p>
            <a:pPr algn="l"/>
            <a:r>
              <a:rPr lang="zh-CN" altLang="en-US"/>
              <a:t>包括各学段学校数量、学校规模、平均班额、生均用地、生均建面情况业务指标。</a:t>
            </a:r>
            <a:endParaRPr lang="zh-CN" altLang="en-US"/>
          </a:p>
        </p:txBody>
      </p:sp>
      <p:sp>
        <p:nvSpPr>
          <p:cNvPr id="43" name="文本占位符 42"/>
          <p:cNvSpPr>
            <a:spLocks noGrp="1"/>
          </p:cNvSpPr>
          <p:nvPr>
            <p:ph type="body" sz="quarter" idx="53"/>
          </p:nvPr>
        </p:nvSpPr>
        <p:spPr>
          <a:xfrm>
            <a:off x="9901555" y="8285480"/>
            <a:ext cx="4485640" cy="3045460"/>
          </a:xfrm>
        </p:spPr>
        <p:txBody>
          <a:bodyPr/>
          <a:p>
            <a:pPr algn="l"/>
            <a:r>
              <a:rPr lang="zh-CN" altLang="en-US"/>
              <a:t>包括</a:t>
            </a:r>
            <a:r>
              <a:rPr lang="zh-CN" altLang="en-US"/>
              <a:t>各学段专任教师人数、各学科教师比例、教师学历情况、生师比情况等。</a:t>
            </a:r>
            <a:endParaRPr lang="zh-CN" altLang="en-US"/>
          </a:p>
        </p:txBody>
      </p:sp>
      <p:sp>
        <p:nvSpPr>
          <p:cNvPr id="45" name="文本占位符 44"/>
          <p:cNvSpPr>
            <a:spLocks noGrp="1"/>
          </p:cNvSpPr>
          <p:nvPr>
            <p:ph type="body" sz="quarter" idx="55"/>
          </p:nvPr>
        </p:nvSpPr>
        <p:spPr>
          <a:xfrm>
            <a:off x="16060420" y="8285480"/>
            <a:ext cx="4485640" cy="3045460"/>
          </a:xfrm>
        </p:spPr>
        <p:txBody>
          <a:bodyPr/>
          <a:p>
            <a:pPr algn="l"/>
            <a:r>
              <a:rPr lang="zh-CN" altLang="en-US"/>
              <a:t>包括教育支出情况，教育支出在一般公共性预算支出所占比例。生均教育费用情况、生均公共教育经费情况、生均预算内教育事业费支出情况、生均预算内公用经费支出情况。</a:t>
            </a:r>
            <a:endParaRPr lang="zh-CN" altLang="en-US"/>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31"/>
          </p:nvPr>
        </p:nvSpPr>
        <p:spPr>
          <a:xfrm>
            <a:off x="1360478" y="645348"/>
            <a:ext cx="9385300" cy="963612"/>
          </a:xfrm>
        </p:spPr>
        <p:txBody>
          <a:bodyPr/>
          <a:p>
            <a:r>
              <a:rPr lang="zh-CN" altLang="en-US"/>
              <a:t>地方综合情况</a:t>
            </a:r>
            <a:endParaRPr lang="zh-CN" altLang="en-US"/>
          </a:p>
        </p:txBody>
      </p:sp>
      <p:sp>
        <p:nvSpPr>
          <p:cNvPr id="4" name="文本占位符 3"/>
          <p:cNvSpPr>
            <a:spLocks noGrp="1"/>
          </p:cNvSpPr>
          <p:nvPr>
            <p:ph type="body" sz="quarter" idx="34"/>
          </p:nvPr>
        </p:nvSpPr>
        <p:spPr>
          <a:xfrm>
            <a:off x="4274673" y="3211402"/>
            <a:ext cx="1482356" cy="1493007"/>
          </a:xfrm>
        </p:spPr>
        <p:txBody>
          <a:bodyPr/>
          <a:p>
            <a:r>
              <a:rPr lang="en-US" altLang="zh-CN"/>
              <a:t>1</a:t>
            </a:r>
            <a:endParaRPr lang="en-US" altLang="zh-CN"/>
          </a:p>
        </p:txBody>
      </p:sp>
      <p:sp>
        <p:nvSpPr>
          <p:cNvPr id="5" name="文本占位符 4"/>
          <p:cNvSpPr>
            <a:spLocks noGrp="1"/>
          </p:cNvSpPr>
          <p:nvPr>
            <p:ph type="body" sz="quarter" idx="25"/>
          </p:nvPr>
        </p:nvSpPr>
        <p:spPr>
          <a:xfrm>
            <a:off x="3261916" y="4782403"/>
            <a:ext cx="3479529" cy="919218"/>
          </a:xfrm>
        </p:spPr>
        <p:txBody>
          <a:bodyPr/>
          <a:p>
            <a:r>
              <a:rPr lang="zh-CN" altLang="en-US"/>
              <a:t>人口分布</a:t>
            </a:r>
            <a:endParaRPr lang="zh-CN" altLang="en-US"/>
          </a:p>
        </p:txBody>
      </p:sp>
      <p:sp>
        <p:nvSpPr>
          <p:cNvPr id="6" name="文本占位符 5"/>
          <p:cNvSpPr>
            <a:spLocks noGrp="1"/>
          </p:cNvSpPr>
          <p:nvPr>
            <p:ph type="body" sz="quarter" idx="29"/>
          </p:nvPr>
        </p:nvSpPr>
        <p:spPr>
          <a:xfrm>
            <a:off x="2773045" y="6033770"/>
            <a:ext cx="4485640" cy="1852930"/>
          </a:xfrm>
        </p:spPr>
        <p:txBody>
          <a:bodyPr/>
          <a:p>
            <a:pPr algn="l"/>
            <a:r>
              <a:rPr lang="zh-CN" altLang="en-US"/>
              <a:t>人口密度以及分布情况是影响学校布点的关键因素，需做到服务半径内适龄学生的覆盖最大化，上学距离最短。</a:t>
            </a:r>
            <a:endParaRPr lang="zh-CN" altLang="en-US"/>
          </a:p>
        </p:txBody>
      </p:sp>
      <p:sp>
        <p:nvSpPr>
          <p:cNvPr id="8" name="内容占位符 7"/>
          <p:cNvSpPr>
            <a:spLocks noGrp="1"/>
          </p:cNvSpPr>
          <p:nvPr>
            <p:ph sz="half" idx="35"/>
          </p:nvPr>
        </p:nvSpPr>
        <p:spPr>
          <a:xfrm rot="16200000" flipH="1">
            <a:off x="4974454" y="5426113"/>
            <a:ext cx="45719" cy="626797"/>
          </a:xfrm>
        </p:spPr>
        <p:txBody>
          <a:bodyPr/>
          <a:p>
            <a:endParaRPr lang="zh-CN" altLang="en-US"/>
          </a:p>
        </p:txBody>
      </p:sp>
      <p:sp>
        <p:nvSpPr>
          <p:cNvPr id="9" name="文本占位符 8"/>
          <p:cNvSpPr>
            <a:spLocks noGrp="1"/>
          </p:cNvSpPr>
          <p:nvPr>
            <p:ph type="body" sz="quarter" idx="36"/>
          </p:nvPr>
        </p:nvSpPr>
        <p:spPr>
          <a:xfrm>
            <a:off x="4274673" y="8279596"/>
            <a:ext cx="1482356" cy="1493007"/>
          </a:xfrm>
        </p:spPr>
        <p:txBody>
          <a:bodyPr/>
          <a:p>
            <a:endParaRPr lang="zh-CN" altLang="en-US"/>
          </a:p>
        </p:txBody>
      </p:sp>
      <p:sp>
        <p:nvSpPr>
          <p:cNvPr id="10" name="文本占位符 9"/>
          <p:cNvSpPr>
            <a:spLocks noGrp="1"/>
          </p:cNvSpPr>
          <p:nvPr>
            <p:ph type="body" sz="quarter" idx="37"/>
          </p:nvPr>
        </p:nvSpPr>
        <p:spPr>
          <a:xfrm>
            <a:off x="3261916" y="9850597"/>
            <a:ext cx="3479529" cy="919218"/>
          </a:xfrm>
        </p:spPr>
        <p:txBody>
          <a:bodyPr/>
          <a:p>
            <a:r>
              <a:rPr lang="zh-CN" altLang="en-US"/>
              <a:t>基础设施分布</a:t>
            </a:r>
            <a:endParaRPr lang="zh-CN" altLang="en-US"/>
          </a:p>
        </p:txBody>
      </p:sp>
      <p:sp>
        <p:nvSpPr>
          <p:cNvPr id="12" name="文本占位符 11"/>
          <p:cNvSpPr>
            <a:spLocks noGrp="1"/>
          </p:cNvSpPr>
          <p:nvPr>
            <p:ph type="body" sz="quarter" idx="38"/>
          </p:nvPr>
        </p:nvSpPr>
        <p:spPr>
          <a:xfrm>
            <a:off x="2772889" y="11101780"/>
            <a:ext cx="4485925" cy="1029403"/>
          </a:xfrm>
        </p:spPr>
        <p:txBody>
          <a:bodyPr/>
          <a:p>
            <a:pPr algn="l"/>
            <a:r>
              <a:rPr lang="zh-CN" altLang="en-US"/>
              <a:t>需结合当地的电力、水力、网络等建设情况，保障学校的基础设施供应。</a:t>
            </a:r>
            <a:endParaRPr lang="zh-CN" altLang="en-US"/>
          </a:p>
        </p:txBody>
      </p:sp>
      <p:sp>
        <p:nvSpPr>
          <p:cNvPr id="13" name="图片占位符 12"/>
          <p:cNvSpPr>
            <a:spLocks noGrp="1"/>
          </p:cNvSpPr>
          <p:nvPr>
            <p:ph type="pic" sz="quarter" idx="39"/>
          </p:nvPr>
        </p:nvSpPr>
        <p:spPr>
          <a:xfrm>
            <a:off x="4666129" y="8684650"/>
            <a:ext cx="662368" cy="662792"/>
          </a:xfrm>
        </p:spPr>
      </p:sp>
      <p:sp>
        <p:nvSpPr>
          <p:cNvPr id="14" name="内容占位符 13"/>
          <p:cNvSpPr>
            <a:spLocks noGrp="1"/>
          </p:cNvSpPr>
          <p:nvPr>
            <p:ph sz="half" idx="40"/>
          </p:nvPr>
        </p:nvSpPr>
        <p:spPr>
          <a:xfrm rot="16200000" flipH="1">
            <a:off x="4974454" y="10494307"/>
            <a:ext cx="45719" cy="626797"/>
          </a:xfrm>
        </p:spPr>
        <p:txBody>
          <a:bodyPr/>
          <a:p>
            <a:endParaRPr lang="zh-CN" altLang="en-US"/>
          </a:p>
        </p:txBody>
      </p:sp>
      <p:sp>
        <p:nvSpPr>
          <p:cNvPr id="15" name="文本占位符 14"/>
          <p:cNvSpPr>
            <a:spLocks noGrp="1"/>
          </p:cNvSpPr>
          <p:nvPr>
            <p:ph type="body" sz="quarter" idx="41"/>
          </p:nvPr>
        </p:nvSpPr>
        <p:spPr>
          <a:xfrm>
            <a:off x="11462887" y="3211402"/>
            <a:ext cx="1482356" cy="1493007"/>
          </a:xfrm>
        </p:spPr>
        <p:txBody>
          <a:bodyPr/>
          <a:p>
            <a:endParaRPr lang="zh-CN" altLang="en-US"/>
          </a:p>
        </p:txBody>
      </p:sp>
      <p:sp>
        <p:nvSpPr>
          <p:cNvPr id="16" name="文本占位符 15"/>
          <p:cNvSpPr>
            <a:spLocks noGrp="1"/>
          </p:cNvSpPr>
          <p:nvPr>
            <p:ph type="body" sz="quarter" idx="42"/>
          </p:nvPr>
        </p:nvSpPr>
        <p:spPr>
          <a:xfrm>
            <a:off x="10450130" y="4782403"/>
            <a:ext cx="3479529" cy="919218"/>
          </a:xfrm>
        </p:spPr>
        <p:txBody>
          <a:bodyPr/>
          <a:p>
            <a:r>
              <a:rPr lang="zh-CN" altLang="en-US"/>
              <a:t>交通分布</a:t>
            </a:r>
            <a:endParaRPr lang="zh-CN" altLang="en-US"/>
          </a:p>
        </p:txBody>
      </p:sp>
      <p:sp>
        <p:nvSpPr>
          <p:cNvPr id="17" name="文本占位符 16"/>
          <p:cNvSpPr>
            <a:spLocks noGrp="1"/>
          </p:cNvSpPr>
          <p:nvPr>
            <p:ph type="body" sz="quarter" idx="43"/>
          </p:nvPr>
        </p:nvSpPr>
        <p:spPr>
          <a:xfrm>
            <a:off x="9961103" y="6033586"/>
            <a:ext cx="4485925" cy="1029403"/>
          </a:xfrm>
        </p:spPr>
        <p:txBody>
          <a:bodyPr/>
          <a:p>
            <a:pPr algn="l"/>
            <a:r>
              <a:rPr lang="zh-CN" altLang="en-US"/>
              <a:t>保障布点学校的交通便利，但需避开高速、高架等车流过大区域。</a:t>
            </a:r>
            <a:endParaRPr lang="zh-CN" altLang="en-US"/>
          </a:p>
        </p:txBody>
      </p:sp>
      <p:sp>
        <p:nvSpPr>
          <p:cNvPr id="18" name="图片占位符 17"/>
          <p:cNvSpPr>
            <a:spLocks noGrp="1"/>
          </p:cNvSpPr>
          <p:nvPr>
            <p:ph type="pic" sz="quarter" idx="44"/>
          </p:nvPr>
        </p:nvSpPr>
        <p:spPr>
          <a:xfrm>
            <a:off x="11854343" y="3616456"/>
            <a:ext cx="662368" cy="662792"/>
          </a:xfrm>
        </p:spPr>
      </p:sp>
      <p:sp>
        <p:nvSpPr>
          <p:cNvPr id="19" name="内容占位符 18"/>
          <p:cNvSpPr>
            <a:spLocks noGrp="1"/>
          </p:cNvSpPr>
          <p:nvPr>
            <p:ph sz="half" idx="45"/>
          </p:nvPr>
        </p:nvSpPr>
        <p:spPr>
          <a:xfrm rot="16200000" flipH="1">
            <a:off x="12162668" y="5426113"/>
            <a:ext cx="45719" cy="626797"/>
          </a:xfrm>
        </p:spPr>
        <p:txBody>
          <a:bodyPr/>
          <a:p>
            <a:endParaRPr lang="zh-CN" altLang="en-US"/>
          </a:p>
        </p:txBody>
      </p:sp>
      <p:sp>
        <p:nvSpPr>
          <p:cNvPr id="20" name="文本占位符 19"/>
          <p:cNvSpPr>
            <a:spLocks noGrp="1"/>
          </p:cNvSpPr>
          <p:nvPr>
            <p:ph type="body" sz="quarter" idx="46"/>
          </p:nvPr>
        </p:nvSpPr>
        <p:spPr>
          <a:xfrm>
            <a:off x="11462887" y="8279596"/>
            <a:ext cx="1482356" cy="1493007"/>
          </a:xfrm>
        </p:spPr>
        <p:txBody>
          <a:bodyPr/>
          <a:p>
            <a:endParaRPr lang="zh-CN" altLang="en-US"/>
          </a:p>
        </p:txBody>
      </p:sp>
      <p:sp>
        <p:nvSpPr>
          <p:cNvPr id="21" name="文本占位符 20"/>
          <p:cNvSpPr>
            <a:spLocks noGrp="1"/>
          </p:cNvSpPr>
          <p:nvPr>
            <p:ph type="body" sz="quarter" idx="47"/>
          </p:nvPr>
        </p:nvSpPr>
        <p:spPr>
          <a:xfrm>
            <a:off x="10450130" y="9850597"/>
            <a:ext cx="3479529" cy="919218"/>
          </a:xfrm>
        </p:spPr>
        <p:txBody>
          <a:bodyPr/>
          <a:p>
            <a:r>
              <a:rPr lang="zh-CN" altLang="en-US"/>
              <a:t>地形地貌</a:t>
            </a:r>
            <a:endParaRPr lang="zh-CN" altLang="en-US"/>
          </a:p>
        </p:txBody>
      </p:sp>
      <p:sp>
        <p:nvSpPr>
          <p:cNvPr id="22" name="文本占位符 21"/>
          <p:cNvSpPr>
            <a:spLocks noGrp="1"/>
          </p:cNvSpPr>
          <p:nvPr>
            <p:ph type="body" sz="quarter" idx="48"/>
          </p:nvPr>
        </p:nvSpPr>
        <p:spPr>
          <a:xfrm>
            <a:off x="9961103" y="11101780"/>
            <a:ext cx="4485925" cy="1029403"/>
          </a:xfrm>
        </p:spPr>
        <p:txBody>
          <a:bodyPr/>
          <a:p>
            <a:pPr algn="l"/>
            <a:r>
              <a:rPr lang="zh-CN" altLang="en-US"/>
              <a:t>学校的布点建设需结合当地的地形地貌情况、河流分布情况进行布点选择。</a:t>
            </a:r>
            <a:endParaRPr lang="zh-CN" altLang="en-US"/>
          </a:p>
        </p:txBody>
      </p:sp>
      <p:sp>
        <p:nvSpPr>
          <p:cNvPr id="23" name="图片占位符 22"/>
          <p:cNvSpPr>
            <a:spLocks noGrp="1"/>
          </p:cNvSpPr>
          <p:nvPr>
            <p:ph type="pic" sz="quarter" idx="49"/>
          </p:nvPr>
        </p:nvSpPr>
        <p:spPr>
          <a:xfrm>
            <a:off x="11854343" y="8684650"/>
            <a:ext cx="662368" cy="662792"/>
          </a:xfrm>
        </p:spPr>
      </p:sp>
      <p:sp>
        <p:nvSpPr>
          <p:cNvPr id="24" name="内容占位符 23"/>
          <p:cNvSpPr>
            <a:spLocks noGrp="1"/>
          </p:cNvSpPr>
          <p:nvPr>
            <p:ph sz="half" idx="50"/>
          </p:nvPr>
        </p:nvSpPr>
        <p:spPr>
          <a:xfrm rot="16200000" flipH="1">
            <a:off x="12162668" y="10494307"/>
            <a:ext cx="45719" cy="626797"/>
          </a:xfrm>
        </p:spPr>
        <p:txBody>
          <a:bodyPr/>
          <a:p>
            <a:endParaRPr lang="zh-CN" altLang="en-US"/>
          </a:p>
        </p:txBody>
      </p:sp>
      <p:sp>
        <p:nvSpPr>
          <p:cNvPr id="25" name="文本占位符 24"/>
          <p:cNvSpPr>
            <a:spLocks noGrp="1"/>
          </p:cNvSpPr>
          <p:nvPr>
            <p:ph type="body" sz="quarter" idx="51"/>
          </p:nvPr>
        </p:nvSpPr>
        <p:spPr>
          <a:xfrm>
            <a:off x="18651101" y="3211402"/>
            <a:ext cx="1482356" cy="1493007"/>
          </a:xfrm>
        </p:spPr>
        <p:txBody>
          <a:bodyPr/>
          <a:p>
            <a:endParaRPr lang="zh-CN" altLang="en-US"/>
          </a:p>
        </p:txBody>
      </p:sp>
      <p:sp>
        <p:nvSpPr>
          <p:cNvPr id="26" name="文本占位符 25"/>
          <p:cNvSpPr>
            <a:spLocks noGrp="1"/>
          </p:cNvSpPr>
          <p:nvPr>
            <p:ph type="body" sz="quarter" idx="52"/>
          </p:nvPr>
        </p:nvSpPr>
        <p:spPr>
          <a:xfrm>
            <a:off x="17638344" y="4782403"/>
            <a:ext cx="3479529" cy="919218"/>
          </a:xfrm>
        </p:spPr>
        <p:txBody>
          <a:bodyPr/>
          <a:p>
            <a:r>
              <a:rPr lang="zh-CN" altLang="en-US"/>
              <a:t>经济情况</a:t>
            </a:r>
            <a:endParaRPr lang="zh-CN" altLang="en-US"/>
          </a:p>
        </p:txBody>
      </p:sp>
      <p:sp>
        <p:nvSpPr>
          <p:cNvPr id="27" name="文本占位符 26"/>
          <p:cNvSpPr>
            <a:spLocks noGrp="1"/>
          </p:cNvSpPr>
          <p:nvPr>
            <p:ph type="body" sz="quarter" idx="53"/>
          </p:nvPr>
        </p:nvSpPr>
        <p:spPr>
          <a:xfrm>
            <a:off x="17149317" y="6033586"/>
            <a:ext cx="4485925" cy="1029403"/>
          </a:xfrm>
        </p:spPr>
        <p:txBody>
          <a:bodyPr/>
          <a:p>
            <a:pPr algn="l"/>
            <a:r>
              <a:rPr lang="zh-CN" altLang="en-US"/>
              <a:t>学校的布点规划需结合当地实际的经济水平进行宏观掌握，政策调控。</a:t>
            </a:r>
            <a:endParaRPr lang="zh-CN" altLang="en-US"/>
          </a:p>
        </p:txBody>
      </p:sp>
      <p:sp>
        <p:nvSpPr>
          <p:cNvPr id="28" name="图片占位符 27"/>
          <p:cNvSpPr>
            <a:spLocks noGrp="1"/>
          </p:cNvSpPr>
          <p:nvPr>
            <p:ph type="pic" sz="quarter" idx="54"/>
          </p:nvPr>
        </p:nvSpPr>
        <p:spPr>
          <a:xfrm>
            <a:off x="19042557" y="3616456"/>
            <a:ext cx="662368" cy="662792"/>
          </a:xfrm>
        </p:spPr>
      </p:sp>
      <p:sp>
        <p:nvSpPr>
          <p:cNvPr id="29" name="内容占位符 28"/>
          <p:cNvSpPr>
            <a:spLocks noGrp="1"/>
          </p:cNvSpPr>
          <p:nvPr>
            <p:ph sz="half" idx="55"/>
          </p:nvPr>
        </p:nvSpPr>
        <p:spPr>
          <a:xfrm rot="16200000" flipH="1">
            <a:off x="19350882" y="5426113"/>
            <a:ext cx="45719" cy="626797"/>
          </a:xfrm>
        </p:spPr>
        <p:txBody>
          <a:bodyPr/>
          <a:p>
            <a:endParaRPr lang="zh-CN" altLang="en-US"/>
          </a:p>
        </p:txBody>
      </p:sp>
      <p:sp>
        <p:nvSpPr>
          <p:cNvPr id="30" name="文本占位符 29"/>
          <p:cNvSpPr>
            <a:spLocks noGrp="1"/>
          </p:cNvSpPr>
          <p:nvPr>
            <p:ph type="body" sz="quarter" idx="56"/>
          </p:nvPr>
        </p:nvSpPr>
        <p:spPr>
          <a:xfrm>
            <a:off x="18651101" y="8279596"/>
            <a:ext cx="1482356" cy="1493007"/>
          </a:xfrm>
        </p:spPr>
        <p:txBody>
          <a:bodyPr/>
          <a:p>
            <a:endParaRPr lang="zh-CN" altLang="en-US"/>
          </a:p>
        </p:txBody>
      </p:sp>
      <p:sp>
        <p:nvSpPr>
          <p:cNvPr id="31" name="文本占位符 30"/>
          <p:cNvSpPr>
            <a:spLocks noGrp="1"/>
          </p:cNvSpPr>
          <p:nvPr>
            <p:ph type="body" sz="quarter" idx="57"/>
          </p:nvPr>
        </p:nvSpPr>
        <p:spPr>
          <a:xfrm>
            <a:off x="17638344" y="9850597"/>
            <a:ext cx="3479529" cy="919218"/>
          </a:xfrm>
        </p:spPr>
        <p:txBody>
          <a:bodyPr/>
          <a:p>
            <a:r>
              <a:rPr lang="zh-CN" altLang="en-US"/>
              <a:t>弊端设施</a:t>
            </a:r>
            <a:endParaRPr lang="zh-CN" altLang="en-US"/>
          </a:p>
        </p:txBody>
      </p:sp>
      <p:sp>
        <p:nvSpPr>
          <p:cNvPr id="32" name="文本占位符 31"/>
          <p:cNvSpPr>
            <a:spLocks noGrp="1"/>
          </p:cNvSpPr>
          <p:nvPr>
            <p:ph type="body" sz="quarter" idx="58"/>
          </p:nvPr>
        </p:nvSpPr>
        <p:spPr>
          <a:xfrm>
            <a:off x="17149317" y="11101780"/>
            <a:ext cx="4485925" cy="1029403"/>
          </a:xfrm>
        </p:spPr>
        <p:txBody>
          <a:bodyPr/>
          <a:p>
            <a:pPr algn="l"/>
            <a:r>
              <a:rPr lang="zh-CN" altLang="en-US"/>
              <a:t>需对大型工厂、嘈杂闹市以及街道等对学校教学环境进行影响及师生安全健康危害的设施进行规避。</a:t>
            </a:r>
            <a:endParaRPr lang="zh-CN" altLang="en-US"/>
          </a:p>
        </p:txBody>
      </p:sp>
      <p:sp>
        <p:nvSpPr>
          <p:cNvPr id="33" name="图片占位符 32"/>
          <p:cNvSpPr>
            <a:spLocks noGrp="1"/>
          </p:cNvSpPr>
          <p:nvPr>
            <p:ph type="pic" sz="quarter" idx="59"/>
          </p:nvPr>
        </p:nvSpPr>
        <p:spPr>
          <a:xfrm>
            <a:off x="19042557" y="8684650"/>
            <a:ext cx="662368" cy="662792"/>
          </a:xfrm>
        </p:spPr>
      </p:sp>
      <p:sp>
        <p:nvSpPr>
          <p:cNvPr id="34" name="内容占位符 33"/>
          <p:cNvSpPr>
            <a:spLocks noGrp="1"/>
          </p:cNvSpPr>
          <p:nvPr>
            <p:ph sz="half" idx="60"/>
          </p:nvPr>
        </p:nvSpPr>
        <p:spPr>
          <a:xfrm rot="16200000" flipH="1">
            <a:off x="19350882" y="10494307"/>
            <a:ext cx="45719" cy="626797"/>
          </a:xfrm>
        </p:spPr>
        <p:txBody>
          <a:bodyPr/>
          <a:p>
            <a:endParaRPr lang="zh-CN" altLang="en-US"/>
          </a:p>
        </p:txBody>
      </p:sp>
      <p:sp>
        <p:nvSpPr>
          <p:cNvPr id="35" name="文本占位符 34"/>
          <p:cNvSpPr>
            <a:spLocks noGrp="1"/>
          </p:cNvSpPr>
          <p:nvPr>
            <p:ph type="body" sz="quarter" idx="13"/>
          </p:nvPr>
        </p:nvSpPr>
        <p:spPr/>
        <p:txBody>
          <a:bodyPr>
            <a:normAutofit fontScale="90000" lnSpcReduction="20000"/>
          </a:bodyPr>
          <a:p>
            <a:r>
              <a:rPr lang="zh-CN" altLang="en-US"/>
              <a:t>地方综合业务指标</a:t>
            </a:r>
            <a:endParaRPr lang="zh-CN" altLang="en-US"/>
          </a:p>
        </p:txBody>
      </p:sp>
      <p:sp>
        <p:nvSpPr>
          <p:cNvPr id="36" name="文本占位符 4"/>
          <p:cNvSpPr>
            <a:spLocks noGrp="1"/>
          </p:cNvSpPr>
          <p:nvPr/>
        </p:nvSpPr>
        <p:spPr>
          <a:xfrm>
            <a:off x="4409440" y="3498474"/>
            <a:ext cx="1212849" cy="839420"/>
          </a:xfrm>
          <a:prstGeom prst="rect">
            <a:avLst/>
          </a:prstGeom>
        </p:spPr>
        <p:txBody>
          <a:bodyPr vert="horz" lIns="90000" tIns="46800" rIns="90000" bIns="46800" rtlCol="0">
            <a:normAutofit lnSpcReduction="10000"/>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4000" b="1"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r>
              <a:rPr lang="en-US" altLang="zh-CN">
                <a:solidFill>
                  <a:schemeClr val="tx1"/>
                </a:solidFill>
              </a:rPr>
              <a:t>1</a:t>
            </a:r>
            <a:endParaRPr lang="en-US" altLang="zh-CN">
              <a:solidFill>
                <a:schemeClr val="tx1"/>
              </a:solidFill>
            </a:endParaRPr>
          </a:p>
        </p:txBody>
      </p:sp>
      <p:sp>
        <p:nvSpPr>
          <p:cNvPr id="38" name="文本占位符 4"/>
          <p:cNvSpPr>
            <a:spLocks noGrp="1"/>
          </p:cNvSpPr>
          <p:nvPr/>
        </p:nvSpPr>
        <p:spPr>
          <a:xfrm>
            <a:off x="11600815" y="3498474"/>
            <a:ext cx="1212849" cy="839420"/>
          </a:xfrm>
          <a:prstGeom prst="rect">
            <a:avLst/>
          </a:prstGeom>
        </p:spPr>
        <p:txBody>
          <a:bodyPr vert="horz" lIns="90000" tIns="46800" rIns="90000" bIns="46800" rtlCol="0">
            <a:normAutofit lnSpcReduction="10000"/>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4000" b="1"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r>
              <a:rPr lang="en-US" altLang="zh-CN">
                <a:solidFill>
                  <a:schemeClr val="tx1"/>
                </a:solidFill>
              </a:rPr>
              <a:t>2</a:t>
            </a:r>
            <a:endParaRPr lang="en-US" altLang="zh-CN">
              <a:solidFill>
                <a:schemeClr val="tx1"/>
              </a:solidFill>
            </a:endParaRPr>
          </a:p>
        </p:txBody>
      </p:sp>
      <p:sp>
        <p:nvSpPr>
          <p:cNvPr id="39" name="文本占位符 4"/>
          <p:cNvSpPr>
            <a:spLocks noGrp="1"/>
          </p:cNvSpPr>
          <p:nvPr/>
        </p:nvSpPr>
        <p:spPr>
          <a:xfrm>
            <a:off x="18785840" y="3616584"/>
            <a:ext cx="1212849" cy="839420"/>
          </a:xfrm>
          <a:prstGeom prst="rect">
            <a:avLst/>
          </a:prstGeom>
        </p:spPr>
        <p:txBody>
          <a:bodyPr vert="horz" lIns="90000" tIns="46800" rIns="90000" bIns="46800" rtlCol="0">
            <a:normAutofit lnSpcReduction="10000"/>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4000" b="1"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r>
              <a:rPr lang="en-US" altLang="zh-CN">
                <a:solidFill>
                  <a:schemeClr val="tx1"/>
                </a:solidFill>
              </a:rPr>
              <a:t>3</a:t>
            </a:r>
            <a:endParaRPr lang="en-US" altLang="zh-CN">
              <a:solidFill>
                <a:schemeClr val="tx1"/>
              </a:solidFill>
            </a:endParaRPr>
          </a:p>
        </p:txBody>
      </p:sp>
      <p:sp>
        <p:nvSpPr>
          <p:cNvPr id="40" name="文本占位符 4"/>
          <p:cNvSpPr>
            <a:spLocks noGrp="1"/>
          </p:cNvSpPr>
          <p:nvPr/>
        </p:nvSpPr>
        <p:spPr>
          <a:xfrm>
            <a:off x="4391025" y="8685154"/>
            <a:ext cx="1212849" cy="839420"/>
          </a:xfrm>
          <a:prstGeom prst="rect">
            <a:avLst/>
          </a:prstGeom>
        </p:spPr>
        <p:txBody>
          <a:bodyPr vert="horz" lIns="90000" tIns="46800" rIns="90000" bIns="46800" rtlCol="0">
            <a:normAutofit lnSpcReduction="10000"/>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4000" b="1"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r>
              <a:rPr lang="en-US" altLang="zh-CN">
                <a:solidFill>
                  <a:schemeClr val="tx1"/>
                </a:solidFill>
              </a:rPr>
              <a:t>4</a:t>
            </a:r>
            <a:endParaRPr lang="en-US" altLang="zh-CN">
              <a:solidFill>
                <a:schemeClr val="tx1"/>
              </a:solidFill>
            </a:endParaRPr>
          </a:p>
        </p:txBody>
      </p:sp>
      <p:sp>
        <p:nvSpPr>
          <p:cNvPr id="41" name="文本占位符 4"/>
          <p:cNvSpPr>
            <a:spLocks noGrp="1"/>
          </p:cNvSpPr>
          <p:nvPr/>
        </p:nvSpPr>
        <p:spPr>
          <a:xfrm>
            <a:off x="11600815" y="8596889"/>
            <a:ext cx="1212849" cy="839420"/>
          </a:xfrm>
          <a:prstGeom prst="rect">
            <a:avLst/>
          </a:prstGeom>
        </p:spPr>
        <p:txBody>
          <a:bodyPr vert="horz" lIns="90000" tIns="46800" rIns="90000" bIns="46800" rtlCol="0">
            <a:normAutofit lnSpcReduction="10000"/>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4000" b="1"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r>
              <a:rPr lang="en-US" altLang="zh-CN">
                <a:solidFill>
                  <a:schemeClr val="tx1"/>
                </a:solidFill>
              </a:rPr>
              <a:t>5</a:t>
            </a:r>
            <a:endParaRPr lang="en-US" altLang="zh-CN">
              <a:solidFill>
                <a:schemeClr val="tx1"/>
              </a:solidFill>
            </a:endParaRPr>
          </a:p>
        </p:txBody>
      </p:sp>
      <p:sp>
        <p:nvSpPr>
          <p:cNvPr id="42" name="文本占位符 4"/>
          <p:cNvSpPr>
            <a:spLocks noGrp="1"/>
          </p:cNvSpPr>
          <p:nvPr/>
        </p:nvSpPr>
        <p:spPr>
          <a:xfrm>
            <a:off x="18785840" y="8596889"/>
            <a:ext cx="1212849" cy="839420"/>
          </a:xfrm>
          <a:prstGeom prst="rect">
            <a:avLst/>
          </a:prstGeom>
        </p:spPr>
        <p:txBody>
          <a:bodyPr vert="horz" lIns="90000" tIns="46800" rIns="90000" bIns="46800" rtlCol="0">
            <a:normAutofit lnSpcReduction="10000"/>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4000" b="1"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r>
              <a:rPr lang="en-US" altLang="zh-CN">
                <a:solidFill>
                  <a:schemeClr val="tx1"/>
                </a:solidFill>
              </a:rPr>
              <a:t>6</a:t>
            </a:r>
            <a:endParaRPr lang="en-US" altLang="zh-CN">
              <a:solidFill>
                <a:schemeClr val="tx1"/>
              </a:solidFill>
            </a:endParaRPr>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图片占位符 20"/>
          <p:cNvSpPr>
            <a:spLocks noGrp="1"/>
          </p:cNvSpPr>
          <p:nvPr>
            <p:ph type="pic" sz="quarter" idx="56"/>
          </p:nvPr>
        </p:nvSpPr>
        <p:spPr/>
      </p:sp>
      <p:sp>
        <p:nvSpPr>
          <p:cNvPr id="3" name="文本占位符 2"/>
          <p:cNvSpPr>
            <a:spLocks noGrp="1"/>
          </p:cNvSpPr>
          <p:nvPr>
            <p:ph type="body" sz="quarter" idx="31"/>
          </p:nvPr>
        </p:nvSpPr>
        <p:spPr>
          <a:xfrm>
            <a:off x="1577013" y="645348"/>
            <a:ext cx="9385300" cy="963612"/>
          </a:xfrm>
        </p:spPr>
        <p:txBody>
          <a:bodyPr/>
          <a:p>
            <a:r>
              <a:rPr lang="zh-CN" altLang="en-US"/>
              <a:t>标准规范</a:t>
            </a:r>
            <a:endParaRPr lang="zh-CN" altLang="en-US"/>
          </a:p>
        </p:txBody>
      </p:sp>
      <p:sp>
        <p:nvSpPr>
          <p:cNvPr id="4" name="文本占位符 3"/>
          <p:cNvSpPr>
            <a:spLocks noGrp="1"/>
          </p:cNvSpPr>
          <p:nvPr>
            <p:ph type="body" sz="quarter" idx="13"/>
          </p:nvPr>
        </p:nvSpPr>
        <p:spPr/>
        <p:txBody>
          <a:bodyPr>
            <a:normAutofit fontScale="90000" lnSpcReduction="20000"/>
          </a:bodyPr>
          <a:p>
            <a:r>
              <a:rPr lang="zh-CN" altLang="en-US"/>
              <a:t>布点规划需参照的标准规范</a:t>
            </a:r>
            <a:endParaRPr lang="zh-CN" altLang="en-US"/>
          </a:p>
        </p:txBody>
      </p:sp>
      <p:sp>
        <p:nvSpPr>
          <p:cNvPr id="16" name="文本占位符 15"/>
          <p:cNvSpPr>
            <a:spLocks noGrp="1"/>
          </p:cNvSpPr>
          <p:nvPr>
            <p:ph type="body" sz="quarter" idx="39"/>
          </p:nvPr>
        </p:nvSpPr>
        <p:spPr>
          <a:xfrm>
            <a:off x="15033625" y="4655185"/>
            <a:ext cx="7539990" cy="919480"/>
          </a:xfrm>
        </p:spPr>
        <p:txBody>
          <a:bodyPr>
            <a:normAutofit/>
          </a:bodyPr>
          <a:p>
            <a:r>
              <a:rPr lang="en-US" altLang="zh-CN"/>
              <a:t>《中华人民共和国城市规划法》</a:t>
            </a:r>
            <a:endParaRPr lang="en-US" altLang="zh-CN"/>
          </a:p>
        </p:txBody>
      </p:sp>
      <p:sp>
        <p:nvSpPr>
          <p:cNvPr id="18" name="文本占位符 17"/>
          <p:cNvSpPr>
            <a:spLocks noGrp="1"/>
          </p:cNvSpPr>
          <p:nvPr>
            <p:ph type="body" sz="quarter" idx="41"/>
          </p:nvPr>
        </p:nvSpPr>
        <p:spPr>
          <a:xfrm>
            <a:off x="16521430" y="7717790"/>
            <a:ext cx="7157720" cy="919480"/>
          </a:xfrm>
        </p:spPr>
        <p:txBody>
          <a:bodyPr>
            <a:normAutofit fontScale="90000"/>
          </a:bodyPr>
          <a:p>
            <a:r>
              <a:rPr lang="en-US" altLang="zh-CN"/>
              <a:t>建设部《城市规划编制办法实施细则》</a:t>
            </a:r>
            <a:endParaRPr lang="en-US" altLang="zh-CN"/>
          </a:p>
        </p:txBody>
      </p:sp>
      <p:sp>
        <p:nvSpPr>
          <p:cNvPr id="20" name="文本占位符 19"/>
          <p:cNvSpPr>
            <a:spLocks noGrp="1"/>
          </p:cNvSpPr>
          <p:nvPr>
            <p:ph type="body" sz="quarter" idx="43"/>
          </p:nvPr>
        </p:nvSpPr>
        <p:spPr>
          <a:xfrm>
            <a:off x="14794865" y="10941050"/>
            <a:ext cx="7559675" cy="919480"/>
          </a:xfrm>
        </p:spPr>
        <p:txBody>
          <a:bodyPr>
            <a:normAutofit/>
          </a:bodyPr>
          <a:p>
            <a:r>
              <a:rPr lang="en-US" altLang="zh-CN"/>
              <a:t>《城市居住区规划设计规范》</a:t>
            </a:r>
            <a:endParaRPr lang="en-US" altLang="zh-CN"/>
          </a:p>
        </p:txBody>
      </p:sp>
      <p:sp>
        <p:nvSpPr>
          <p:cNvPr id="24" name="文本占位符 23"/>
          <p:cNvSpPr>
            <a:spLocks noGrp="1"/>
          </p:cNvSpPr>
          <p:nvPr>
            <p:ph type="body" sz="quarter" idx="45"/>
          </p:nvPr>
        </p:nvSpPr>
        <p:spPr>
          <a:xfrm>
            <a:off x="1266825" y="7679690"/>
            <a:ext cx="6213475" cy="919480"/>
          </a:xfrm>
        </p:spPr>
        <p:txBody>
          <a:bodyPr/>
          <a:p>
            <a:r>
              <a:rPr lang="zh-CN" altLang="en-US"/>
              <a:t>其它</a:t>
            </a:r>
            <a:r>
              <a:rPr lang="zh-CN" altLang="en-US">
                <a:sym typeface="+mn-ea"/>
              </a:rPr>
              <a:t>地方性</a:t>
            </a:r>
            <a:r>
              <a:rPr lang="zh-CN" altLang="en-US"/>
              <a:t>相关行业标准规范</a:t>
            </a:r>
            <a:endParaRPr lang="zh-CN" altLang="en-US"/>
          </a:p>
        </p:txBody>
      </p:sp>
      <p:sp>
        <p:nvSpPr>
          <p:cNvPr id="26" name="文本占位符 25"/>
          <p:cNvSpPr>
            <a:spLocks noGrp="1"/>
          </p:cNvSpPr>
          <p:nvPr>
            <p:ph type="body" sz="quarter" idx="47"/>
          </p:nvPr>
        </p:nvSpPr>
        <p:spPr>
          <a:xfrm>
            <a:off x="3862705" y="10685780"/>
            <a:ext cx="5429885" cy="919480"/>
          </a:xfrm>
        </p:spPr>
        <p:txBody>
          <a:bodyPr/>
          <a:p>
            <a:r>
              <a:rPr lang="zh-CN" altLang="en-US"/>
              <a:t>《中小学建筑设计规范》</a:t>
            </a:r>
            <a:endParaRPr lang="zh-CN" altLang="en-US"/>
          </a:p>
        </p:txBody>
      </p:sp>
      <p:sp>
        <p:nvSpPr>
          <p:cNvPr id="28" name="文本占位符 27"/>
          <p:cNvSpPr>
            <a:spLocks noGrp="1"/>
          </p:cNvSpPr>
          <p:nvPr>
            <p:ph type="body" sz="quarter" idx="49"/>
          </p:nvPr>
        </p:nvSpPr>
        <p:spPr>
          <a:xfrm>
            <a:off x="2580640" y="4377690"/>
            <a:ext cx="6575425" cy="919480"/>
          </a:xfrm>
        </p:spPr>
        <p:txBody>
          <a:bodyPr/>
          <a:p>
            <a:r>
              <a:rPr lang="zh-CN" altLang="en-US"/>
              <a:t>《中华人民共和国义务教育法》</a:t>
            </a:r>
            <a:endParaRPr lang="zh-CN" altLang="en-US"/>
          </a:p>
        </p:txBody>
      </p:sp>
      <p:sp>
        <p:nvSpPr>
          <p:cNvPr id="30" name="文本占位符 29"/>
          <p:cNvSpPr>
            <a:spLocks noGrp="1"/>
          </p:cNvSpPr>
          <p:nvPr>
            <p:ph type="body" sz="quarter" idx="29"/>
          </p:nvPr>
        </p:nvSpPr>
        <p:spPr/>
        <p:txBody>
          <a:bodyPr/>
          <a:p>
            <a:r>
              <a:rPr lang="en-US" altLang="zh-CN"/>
              <a:t>1</a:t>
            </a:r>
            <a:endParaRPr lang="en-US" altLang="zh-CN"/>
          </a:p>
        </p:txBody>
      </p:sp>
      <p:sp>
        <p:nvSpPr>
          <p:cNvPr id="31" name="文本占位符 30"/>
          <p:cNvSpPr>
            <a:spLocks noGrp="1"/>
          </p:cNvSpPr>
          <p:nvPr>
            <p:ph type="body" sz="quarter" idx="51"/>
          </p:nvPr>
        </p:nvSpPr>
        <p:spPr/>
        <p:txBody>
          <a:bodyPr/>
          <a:p>
            <a:r>
              <a:rPr lang="en-US" altLang="zh-CN"/>
              <a:t>2</a:t>
            </a:r>
            <a:endParaRPr lang="en-US" altLang="zh-CN"/>
          </a:p>
        </p:txBody>
      </p:sp>
      <p:sp>
        <p:nvSpPr>
          <p:cNvPr id="32" name="文本占位符 31"/>
          <p:cNvSpPr>
            <a:spLocks noGrp="1"/>
          </p:cNvSpPr>
          <p:nvPr>
            <p:ph type="body" sz="quarter" idx="52"/>
          </p:nvPr>
        </p:nvSpPr>
        <p:spPr/>
        <p:txBody>
          <a:bodyPr/>
          <a:p>
            <a:r>
              <a:rPr lang="en-US" altLang="zh-CN"/>
              <a:t>3</a:t>
            </a:r>
            <a:endParaRPr lang="en-US" altLang="zh-CN"/>
          </a:p>
        </p:txBody>
      </p:sp>
      <p:sp>
        <p:nvSpPr>
          <p:cNvPr id="33" name="文本占位符 32"/>
          <p:cNvSpPr>
            <a:spLocks noGrp="1"/>
          </p:cNvSpPr>
          <p:nvPr>
            <p:ph type="body" sz="quarter" idx="53"/>
          </p:nvPr>
        </p:nvSpPr>
        <p:spPr/>
        <p:txBody>
          <a:bodyPr/>
          <a:p>
            <a:r>
              <a:rPr lang="en-US" altLang="zh-CN"/>
              <a:t>4</a:t>
            </a:r>
            <a:endParaRPr lang="en-US" altLang="zh-CN"/>
          </a:p>
        </p:txBody>
      </p:sp>
      <p:sp>
        <p:nvSpPr>
          <p:cNvPr id="34" name="文本占位符 33"/>
          <p:cNvSpPr>
            <a:spLocks noGrp="1"/>
          </p:cNvSpPr>
          <p:nvPr>
            <p:ph type="body" sz="quarter" idx="54"/>
          </p:nvPr>
        </p:nvSpPr>
        <p:spPr/>
        <p:txBody>
          <a:bodyPr/>
          <a:p>
            <a:r>
              <a:rPr lang="en-US" altLang="zh-CN"/>
              <a:t>5</a:t>
            </a:r>
            <a:endParaRPr lang="en-US" altLang="zh-CN"/>
          </a:p>
        </p:txBody>
      </p:sp>
      <p:sp>
        <p:nvSpPr>
          <p:cNvPr id="35" name="文本占位符 34"/>
          <p:cNvSpPr>
            <a:spLocks noGrp="1"/>
          </p:cNvSpPr>
          <p:nvPr>
            <p:ph type="body" sz="quarter" idx="55"/>
          </p:nvPr>
        </p:nvSpPr>
        <p:spPr/>
        <p:txBody>
          <a:bodyPr/>
          <a:p>
            <a:r>
              <a:rPr lang="en-US" altLang="zh-CN"/>
              <a:t>6</a:t>
            </a:r>
            <a:endParaRPr lang="en-US" altLang="zh-CN"/>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04</a:t>
            </a:r>
            <a:endParaRPr lang="zh-CN" altLang="en-US" sz="16000" dirty="0">
              <a:solidFill>
                <a:schemeClr val="bg1"/>
              </a:solidFill>
              <a:latin typeface="+mj-lt"/>
            </a:endParaRPr>
          </a:p>
        </p:txBody>
      </p:sp>
      <p:sp>
        <p:nvSpPr>
          <p:cNvPr id="8" name="矩形 7"/>
          <p:cNvSpPr/>
          <p:nvPr/>
        </p:nvSpPr>
        <p:spPr>
          <a:xfrm>
            <a:off x="10094602" y="5652246"/>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rPr>
              <a:t>数据准备</a:t>
            </a:r>
            <a:endPar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文本占位符 23"/>
          <p:cNvSpPr>
            <a:spLocks noGrp="1"/>
          </p:cNvSpPr>
          <p:nvPr>
            <p:ph type="body" sz="quarter" idx="27"/>
          </p:nvPr>
        </p:nvSpPr>
        <p:spPr>
          <a:xfrm>
            <a:off x="3120390" y="8484870"/>
            <a:ext cx="4558030" cy="3392170"/>
          </a:xfrm>
        </p:spPr>
        <p:txBody>
          <a:bodyPr>
            <a:normAutofit lnSpcReduction="10000"/>
          </a:bodyPr>
          <a:p>
            <a:r>
              <a:rPr lang="zh-CN" altLang="en-US"/>
              <a:t>由于不同领域的数据处于各行政部门内，需提前进行数据申请的行政流程。</a:t>
            </a:r>
            <a:endParaRPr lang="zh-CN" altLang="en-US"/>
          </a:p>
        </p:txBody>
      </p:sp>
      <p:sp>
        <p:nvSpPr>
          <p:cNvPr id="25" name="文本占位符 24"/>
          <p:cNvSpPr>
            <a:spLocks noGrp="1"/>
          </p:cNvSpPr>
          <p:nvPr>
            <p:ph type="body" sz="quarter" idx="28"/>
          </p:nvPr>
        </p:nvSpPr>
        <p:spPr>
          <a:xfrm>
            <a:off x="9826625" y="3132455"/>
            <a:ext cx="4558030" cy="2991485"/>
          </a:xfrm>
        </p:spPr>
        <p:txBody>
          <a:bodyPr>
            <a:normAutofit fontScale="90000"/>
          </a:bodyPr>
          <a:p>
            <a:r>
              <a:rPr lang="zh-CN" altLang="en-US"/>
              <a:t>由于各部门的信息化技术体系不一致，则需提前实现数据源的数据驱动适配。</a:t>
            </a:r>
            <a:endParaRPr lang="zh-CN" altLang="en-US"/>
          </a:p>
        </p:txBody>
      </p:sp>
      <p:sp>
        <p:nvSpPr>
          <p:cNvPr id="26" name="文本占位符 25"/>
          <p:cNvSpPr>
            <a:spLocks noGrp="1"/>
          </p:cNvSpPr>
          <p:nvPr>
            <p:ph type="body" sz="quarter" idx="29"/>
          </p:nvPr>
        </p:nvSpPr>
        <p:spPr>
          <a:xfrm>
            <a:off x="16172815" y="8449945"/>
            <a:ext cx="4558030" cy="3270885"/>
          </a:xfrm>
        </p:spPr>
        <p:txBody>
          <a:bodyPr>
            <a:normAutofit fontScale="90000"/>
          </a:bodyPr>
          <a:p>
            <a:r>
              <a:rPr lang="zh-CN" altLang="en-US"/>
              <a:t>依托于不同领域的源数据情况，根据不同数据的实际需求，</a:t>
            </a:r>
            <a:r>
              <a:rPr lang="zh-CN" altLang="en-US"/>
              <a:t>实现数据按需</a:t>
            </a:r>
            <a:r>
              <a:rPr lang="zh-CN" altLang="en-US"/>
              <a:t>接入。</a:t>
            </a:r>
            <a:endParaRPr lang="zh-CN" altLang="en-US"/>
          </a:p>
        </p:txBody>
      </p:sp>
      <p:sp>
        <p:nvSpPr>
          <p:cNvPr id="27" name="文本占位符 26"/>
          <p:cNvSpPr>
            <a:spLocks noGrp="1"/>
          </p:cNvSpPr>
          <p:nvPr>
            <p:ph type="body" sz="quarter" idx="30"/>
          </p:nvPr>
        </p:nvSpPr>
        <p:spPr/>
        <p:txBody>
          <a:bodyPr>
            <a:normAutofit lnSpcReduction="10000"/>
          </a:bodyPr>
          <a:p>
            <a:r>
              <a:rPr lang="zh-CN" altLang="en-US"/>
              <a:t>行政申请</a:t>
            </a:r>
            <a:endParaRPr lang="zh-CN" altLang="en-US"/>
          </a:p>
        </p:txBody>
      </p:sp>
      <p:sp>
        <p:nvSpPr>
          <p:cNvPr id="28" name="文本占位符 27"/>
          <p:cNvSpPr>
            <a:spLocks noGrp="1"/>
          </p:cNvSpPr>
          <p:nvPr>
            <p:ph type="body" sz="quarter" idx="31"/>
          </p:nvPr>
        </p:nvSpPr>
        <p:spPr/>
        <p:txBody>
          <a:bodyPr>
            <a:normAutofit lnSpcReduction="10000"/>
          </a:bodyPr>
          <a:p>
            <a:r>
              <a:rPr lang="zh-CN" altLang="en-US"/>
              <a:t>源端适配</a:t>
            </a:r>
            <a:endParaRPr lang="zh-CN" altLang="en-US"/>
          </a:p>
        </p:txBody>
      </p:sp>
      <p:sp>
        <p:nvSpPr>
          <p:cNvPr id="29" name="文本占位符 28"/>
          <p:cNvSpPr>
            <a:spLocks noGrp="1"/>
          </p:cNvSpPr>
          <p:nvPr>
            <p:ph type="body" sz="quarter" idx="32"/>
          </p:nvPr>
        </p:nvSpPr>
        <p:spPr/>
        <p:txBody>
          <a:bodyPr>
            <a:normAutofit lnSpcReduction="10000"/>
          </a:bodyPr>
          <a:p>
            <a:r>
              <a:rPr lang="zh-CN" altLang="en-US"/>
              <a:t>数据接入</a:t>
            </a:r>
            <a:endParaRPr lang="zh-CN" altLang="en-US"/>
          </a:p>
        </p:txBody>
      </p:sp>
      <p:sp>
        <p:nvSpPr>
          <p:cNvPr id="30" name="文本占位符 29"/>
          <p:cNvSpPr>
            <a:spLocks noGrp="1"/>
          </p:cNvSpPr>
          <p:nvPr>
            <p:ph type="body" sz="quarter" idx="13"/>
          </p:nvPr>
        </p:nvSpPr>
        <p:spPr/>
        <p:txBody>
          <a:bodyPr>
            <a:normAutofit fontScale="90000" lnSpcReduction="20000"/>
          </a:bodyPr>
          <a:p>
            <a:r>
              <a:rPr lang="zh-CN" altLang="en-US"/>
              <a:t>数据采集</a:t>
            </a:r>
            <a:endParaRPr lang="zh-CN" altLang="en-US"/>
          </a:p>
        </p:txBody>
      </p:sp>
      <p:sp>
        <p:nvSpPr>
          <p:cNvPr id="32" name="文本占位符 31"/>
          <p:cNvSpPr>
            <a:spLocks noGrp="1"/>
          </p:cNvSpPr>
          <p:nvPr>
            <p:ph type="body" sz="quarter" idx="33"/>
          </p:nvPr>
        </p:nvSpPr>
        <p:spPr>
          <a:xfrm>
            <a:off x="1301423" y="645348"/>
            <a:ext cx="9385300" cy="963612"/>
          </a:xfrm>
        </p:spPr>
        <p:txBody>
          <a:bodyPr/>
          <a:p>
            <a:r>
              <a:rPr lang="zh-CN" altLang="en-US"/>
              <a:t>数据准备</a:t>
            </a:r>
            <a:endParaRPr lang="zh-CN" altLang="en-US"/>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图片占位符 1"/>
          <p:cNvSpPr>
            <a:spLocks noGrp="1"/>
          </p:cNvSpPr>
          <p:nvPr>
            <p:ph type="pic" sz="quarter" idx="78"/>
          </p:nvPr>
        </p:nvSpPr>
        <p:spPr/>
      </p:sp>
      <p:sp>
        <p:nvSpPr>
          <p:cNvPr id="4" name="图片占位符 3"/>
          <p:cNvSpPr>
            <a:spLocks noGrp="1"/>
          </p:cNvSpPr>
          <p:nvPr>
            <p:ph type="pic" sz="quarter" idx="76"/>
          </p:nvPr>
        </p:nvSpPr>
        <p:spPr/>
      </p:sp>
      <p:sp>
        <p:nvSpPr>
          <p:cNvPr id="5" name="图片占位符 4"/>
          <p:cNvSpPr>
            <a:spLocks noGrp="1"/>
          </p:cNvSpPr>
          <p:nvPr>
            <p:ph type="pic" sz="quarter" idx="77"/>
          </p:nvPr>
        </p:nvSpPr>
        <p:spPr/>
      </p:sp>
      <p:sp>
        <p:nvSpPr>
          <p:cNvPr id="6" name="图片占位符 5"/>
          <p:cNvSpPr>
            <a:spLocks noGrp="1"/>
          </p:cNvSpPr>
          <p:nvPr>
            <p:ph type="pic" sz="quarter" idx="74"/>
          </p:nvPr>
        </p:nvSpPr>
        <p:spPr/>
      </p:sp>
      <p:sp>
        <p:nvSpPr>
          <p:cNvPr id="7" name="图片占位符 6"/>
          <p:cNvSpPr>
            <a:spLocks noGrp="1"/>
          </p:cNvSpPr>
          <p:nvPr>
            <p:ph type="pic" sz="quarter" idx="75"/>
          </p:nvPr>
        </p:nvSpPr>
        <p:spPr/>
      </p:sp>
      <p:sp>
        <p:nvSpPr>
          <p:cNvPr id="8" name="图片占位符 7"/>
          <p:cNvSpPr>
            <a:spLocks noGrp="1"/>
          </p:cNvSpPr>
          <p:nvPr>
            <p:ph type="pic" sz="quarter" idx="72"/>
          </p:nvPr>
        </p:nvSpPr>
        <p:spPr/>
      </p:sp>
      <p:sp>
        <p:nvSpPr>
          <p:cNvPr id="9" name="图片占位符 8"/>
          <p:cNvSpPr>
            <a:spLocks noGrp="1"/>
          </p:cNvSpPr>
          <p:nvPr>
            <p:ph type="pic" sz="quarter" idx="71"/>
          </p:nvPr>
        </p:nvSpPr>
        <p:spPr/>
      </p:sp>
      <p:sp>
        <p:nvSpPr>
          <p:cNvPr id="12" name="文本占位符 11"/>
          <p:cNvSpPr>
            <a:spLocks noGrp="1"/>
          </p:cNvSpPr>
          <p:nvPr>
            <p:ph type="body" sz="quarter" idx="31"/>
          </p:nvPr>
        </p:nvSpPr>
        <p:spPr>
          <a:xfrm>
            <a:off x="1439218" y="645348"/>
            <a:ext cx="9385300" cy="963612"/>
          </a:xfrm>
        </p:spPr>
        <p:txBody>
          <a:bodyPr/>
          <a:p>
            <a:r>
              <a:rPr lang="zh-CN" altLang="en-US"/>
              <a:t>数据准备</a:t>
            </a:r>
            <a:endParaRPr lang="zh-CN" altLang="en-US"/>
          </a:p>
        </p:txBody>
      </p:sp>
      <p:sp>
        <p:nvSpPr>
          <p:cNvPr id="13" name="文本占位符 12"/>
          <p:cNvSpPr>
            <a:spLocks noGrp="1"/>
          </p:cNvSpPr>
          <p:nvPr>
            <p:ph type="body" sz="quarter" idx="13"/>
          </p:nvPr>
        </p:nvSpPr>
        <p:spPr/>
        <p:txBody>
          <a:bodyPr>
            <a:normAutofit fontScale="90000" lnSpcReduction="20000"/>
          </a:bodyPr>
          <a:p>
            <a:r>
              <a:rPr lang="zh-CN" altLang="en-US"/>
              <a:t>数据预处理</a:t>
            </a:r>
            <a:endParaRPr lang="zh-CN" altLang="en-US"/>
          </a:p>
        </p:txBody>
      </p:sp>
      <p:sp>
        <p:nvSpPr>
          <p:cNvPr id="19" name="文本占位符 18"/>
          <p:cNvSpPr>
            <a:spLocks noGrp="1"/>
          </p:cNvSpPr>
          <p:nvPr>
            <p:ph type="body" sz="quarter" idx="25"/>
          </p:nvPr>
        </p:nvSpPr>
        <p:spPr/>
        <p:txBody>
          <a:bodyPr/>
          <a:p>
            <a:r>
              <a:rPr lang="zh-CN" altLang="en-US"/>
              <a:t>数据清洗</a:t>
            </a:r>
            <a:endParaRPr lang="zh-CN" altLang="en-US"/>
          </a:p>
        </p:txBody>
      </p:sp>
      <p:sp>
        <p:nvSpPr>
          <p:cNvPr id="20" name="文本占位符 19"/>
          <p:cNvSpPr>
            <a:spLocks noGrp="1"/>
          </p:cNvSpPr>
          <p:nvPr>
            <p:ph type="body" sz="quarter" idx="53"/>
          </p:nvPr>
        </p:nvSpPr>
        <p:spPr/>
        <p:txBody>
          <a:bodyPr/>
          <a:p>
            <a:r>
              <a:rPr lang="zh-CN" altLang="en-US"/>
              <a:t>由于从各级各类部门及单位接入数据存在大量的数据问题，需对数据进行初步清洗。</a:t>
            </a:r>
            <a:endParaRPr lang="zh-CN" altLang="en-US"/>
          </a:p>
        </p:txBody>
      </p:sp>
      <p:sp>
        <p:nvSpPr>
          <p:cNvPr id="21" name="文本占位符 20"/>
          <p:cNvSpPr>
            <a:spLocks noGrp="1"/>
          </p:cNvSpPr>
          <p:nvPr>
            <p:ph type="body" sz="quarter" idx="65"/>
          </p:nvPr>
        </p:nvSpPr>
        <p:spPr/>
        <p:txBody>
          <a:bodyPr/>
          <a:p>
            <a:r>
              <a:rPr lang="zh-CN" altLang="en-US"/>
              <a:t>数据标准归一</a:t>
            </a:r>
            <a:endParaRPr lang="zh-CN" altLang="en-US"/>
          </a:p>
        </p:txBody>
      </p:sp>
      <p:sp>
        <p:nvSpPr>
          <p:cNvPr id="22" name="文本占位符 21"/>
          <p:cNvSpPr>
            <a:spLocks noGrp="1"/>
          </p:cNvSpPr>
          <p:nvPr>
            <p:ph type="body" sz="quarter" idx="66"/>
          </p:nvPr>
        </p:nvSpPr>
        <p:spPr/>
        <p:txBody>
          <a:bodyPr/>
          <a:p>
            <a:r>
              <a:rPr lang="zh-CN" altLang="en-US"/>
              <a:t>根据数据国标和行标对数据进行标准化，并根据业务需求完成数据对码、数据归一。</a:t>
            </a:r>
            <a:endParaRPr lang="zh-CN" altLang="en-US"/>
          </a:p>
        </p:txBody>
      </p:sp>
      <p:sp>
        <p:nvSpPr>
          <p:cNvPr id="23" name="文本占位符 22"/>
          <p:cNvSpPr>
            <a:spLocks noGrp="1"/>
          </p:cNvSpPr>
          <p:nvPr>
            <p:ph type="body" sz="quarter" idx="67"/>
          </p:nvPr>
        </p:nvSpPr>
        <p:spPr/>
        <p:txBody>
          <a:bodyPr/>
          <a:p>
            <a:r>
              <a:rPr lang="zh-CN" altLang="en-US"/>
              <a:t>数据模型构建</a:t>
            </a:r>
            <a:endParaRPr lang="zh-CN" altLang="en-US"/>
          </a:p>
        </p:txBody>
      </p:sp>
      <p:sp>
        <p:nvSpPr>
          <p:cNvPr id="24" name="文本占位符 23"/>
          <p:cNvSpPr>
            <a:spLocks noGrp="1"/>
          </p:cNvSpPr>
          <p:nvPr>
            <p:ph type="body" sz="quarter" idx="68"/>
          </p:nvPr>
        </p:nvSpPr>
        <p:spPr/>
        <p:txBody>
          <a:bodyPr/>
          <a:p>
            <a:r>
              <a:rPr lang="zh-CN" altLang="en-US"/>
              <a:t>根据布点规划各业务指标，构建算法模型，进行模型训练、模型评估、模型发布。</a:t>
            </a:r>
            <a:endParaRPr lang="zh-CN" altLang="en-US"/>
          </a:p>
        </p:txBody>
      </p:sp>
      <p:sp>
        <p:nvSpPr>
          <p:cNvPr id="25" name="文本占位符 24"/>
          <p:cNvSpPr>
            <a:spLocks noGrp="1"/>
          </p:cNvSpPr>
          <p:nvPr>
            <p:ph type="body" sz="quarter" idx="69"/>
          </p:nvPr>
        </p:nvSpPr>
        <p:spPr/>
        <p:txBody>
          <a:bodyPr/>
          <a:p>
            <a:r>
              <a:rPr lang="zh-CN" altLang="en-US"/>
              <a:t>数据输出</a:t>
            </a:r>
            <a:endParaRPr lang="zh-CN" altLang="en-US"/>
          </a:p>
        </p:txBody>
      </p:sp>
      <p:sp>
        <p:nvSpPr>
          <p:cNvPr id="26" name="文本占位符 25"/>
          <p:cNvSpPr>
            <a:spLocks noGrp="1"/>
          </p:cNvSpPr>
          <p:nvPr>
            <p:ph type="body" sz="quarter" idx="70"/>
          </p:nvPr>
        </p:nvSpPr>
        <p:spPr/>
        <p:txBody>
          <a:bodyPr/>
          <a:p>
            <a:r>
              <a:rPr lang="zh-CN" altLang="en-US"/>
              <a:t>构建数据服务，为各类复杂用户需求提供数据支撑。例如直接</a:t>
            </a:r>
            <a:r>
              <a:rPr lang="zh-CN" altLang="en-US"/>
              <a:t>生成数据分析报告。</a:t>
            </a:r>
            <a:endParaRPr lang="zh-CN" altLang="en-US"/>
          </a:p>
        </p:txBody>
      </p:sp>
      <p:sp>
        <p:nvSpPr>
          <p:cNvPr id="27" name="图片占位符 26"/>
          <p:cNvSpPr>
            <a:spLocks noGrp="1"/>
          </p:cNvSpPr>
          <p:nvPr>
            <p:ph type="pic" sz="quarter" idx="38"/>
          </p:nvPr>
        </p:nvSpPr>
        <p:spPr/>
      </p:sp>
      <p:sp>
        <p:nvSpPr>
          <p:cNvPr id="28" name="图片占位符 27"/>
          <p:cNvSpPr>
            <a:spLocks noGrp="1"/>
          </p:cNvSpPr>
          <p:nvPr>
            <p:ph type="pic" sz="quarter" idx="73"/>
          </p:nvPr>
        </p:nvSpPr>
        <p:spPr/>
      </p:sp>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îṧ1ïdê"/>
        <p:cNvGrpSpPr/>
        <p:nvPr/>
      </p:nvGrpSpPr>
      <p:grpSpPr>
        <a:xfrm>
          <a:off x="0" y="0"/>
          <a:ext cx="0" cy="0"/>
          <a:chOff x="0" y="0"/>
          <a:chExt cx="0" cy="0"/>
        </a:xfrm>
      </p:grpSpPr>
      <p:sp>
        <p:nvSpPr>
          <p:cNvPr id="70" name="矩形 69"/>
          <p:cNvSpPr/>
          <p:nvPr/>
        </p:nvSpPr>
        <p:spPr>
          <a:xfrm>
            <a:off x="12490123" y="-794"/>
            <a:ext cx="8522433" cy="13679488"/>
          </a:xfrm>
          <a:prstGeom prst="rect">
            <a:avLst/>
          </a:prstGeom>
          <a:solidFill>
            <a:schemeClr val="bg1"/>
          </a:solidFill>
          <a:ln>
            <a:noFill/>
          </a:ln>
          <a:effectLst>
            <a:outerShdw blurRad="381000" dir="5400000" algn="ctr" rotWithShape="0">
              <a:schemeClr val="accent3">
                <a:lumMod val="50000"/>
                <a:alpha val="6000"/>
              </a:scheme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8" name="矩形 67"/>
          <p:cNvSpPr/>
          <p:nvPr/>
        </p:nvSpPr>
        <p:spPr>
          <a:xfrm>
            <a:off x="5793308" y="-794"/>
            <a:ext cx="8522433" cy="13679488"/>
          </a:xfrm>
          <a:prstGeom prst="rect">
            <a:avLst/>
          </a:prstGeom>
          <a:solidFill>
            <a:schemeClr val="bg1"/>
          </a:solidFill>
          <a:ln>
            <a:noFill/>
          </a:ln>
          <a:effectLst>
            <a:outerShdw blurRad="381000" dir="5400000" algn="ctr" rotWithShape="0">
              <a:schemeClr val="accent3">
                <a:lumMod val="50000"/>
                <a:alpha val="6000"/>
              </a:scheme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dirty="0"/>
          </a:p>
        </p:txBody>
      </p:sp>
      <p:sp>
        <p:nvSpPr>
          <p:cNvPr id="69" name="矩形 68"/>
          <p:cNvSpPr/>
          <p:nvPr/>
        </p:nvSpPr>
        <p:spPr>
          <a:xfrm>
            <a:off x="0" y="0"/>
            <a:ext cx="7103001" cy="13679488"/>
          </a:xfrm>
          <a:prstGeom prst="rect">
            <a:avLst/>
          </a:prstGeom>
          <a:solidFill>
            <a:schemeClr val="bg1"/>
          </a:solidFill>
          <a:ln>
            <a:noFill/>
          </a:ln>
          <a:effectLst>
            <a:outerShdw blurRad="381000" dir="5400000" algn="ctr" rotWithShape="0">
              <a:schemeClr val="accent3">
                <a:lumMod val="50000"/>
                <a:alpha val="6000"/>
              </a:scheme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pic>
        <p:nvPicPr>
          <p:cNvPr id="67" name="图形 66"/>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rot="2700000">
            <a:off x="-8275474" y="-786713"/>
            <a:ext cx="15255180" cy="15255180"/>
          </a:xfrm>
          <a:prstGeom prst="rect">
            <a:avLst/>
          </a:prstGeom>
        </p:spPr>
      </p:pic>
      <p:graphicFrame>
        <p:nvGraphicFramePr>
          <p:cNvPr id="3" name="îṧḷîḍé" hidden="1"/>
          <p:cNvGraphicFramePr>
            <a:graphicFrameLocks noChangeAspect="1"/>
          </p:cNvGraphicFramePr>
          <p:nvPr>
            <p:custDataLst>
              <p:tags r:id="rId3"/>
            </p:custDataLst>
          </p:nvPr>
        </p:nvGraphicFramePr>
        <p:xfrm>
          <a:off x="3142" y="59392"/>
          <a:ext cx="3142" cy="3142"/>
        </p:xfrm>
        <a:graphic>
          <a:graphicData uri="http://schemas.openxmlformats.org/presentationml/2006/ole">
            <mc:AlternateContent xmlns:mc="http://schemas.openxmlformats.org/markup-compatibility/2006">
              <mc:Choice xmlns:v="urn:schemas-microsoft-com:vml" Requires="v">
                <p:oleObj spid="_x0000_s6251" name="think-cell Slide" r:id="rId4" imgW="9525" imgH="9525" progId="TCLayout.ActiveDocument.1">
                  <p:embed/>
                </p:oleObj>
              </mc:Choice>
              <mc:Fallback>
                <p:oleObj name="think-cell Slide" r:id="rId4" imgW="9525" imgH="9525" progId="TCLayout.ActiveDocument.1">
                  <p:embed/>
                  <p:pic>
                    <p:nvPicPr>
                      <p:cNvPr id="0" name="îṧḷîḍé" hidden="1"/>
                      <p:cNvPicPr/>
                      <p:nvPr/>
                    </p:nvPicPr>
                    <p:blipFill>
                      <a:blip r:embed="rId5"/>
                      <a:stretch>
                        <a:fillRect/>
                      </a:stretch>
                    </p:blipFill>
                    <p:spPr>
                      <a:xfrm>
                        <a:off x="3142" y="59392"/>
                        <a:ext cx="3142" cy="3142"/>
                      </a:xfrm>
                      <a:prstGeom prst="rect">
                        <a:avLst/>
                      </a:prstGeom>
                    </p:spPr>
                  </p:pic>
                </p:oleObj>
              </mc:Fallback>
            </mc:AlternateContent>
          </a:graphicData>
        </a:graphic>
      </p:graphicFrame>
      <p:sp>
        <p:nvSpPr>
          <p:cNvPr id="2" name="îşļîḍe" hidden="1"/>
          <p:cNvSpPr/>
          <p:nvPr>
            <p:custDataLst>
              <p:tags r:id="rId6"/>
            </p:custDataLst>
          </p:nvPr>
        </p:nvSpPr>
        <p:spPr>
          <a:xfrm>
            <a:off x="0" y="56250"/>
            <a:ext cx="314063" cy="314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7915"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6" name="文本框 5"/>
          <p:cNvSpPr txBox="1"/>
          <p:nvPr/>
        </p:nvSpPr>
        <p:spPr>
          <a:xfrm>
            <a:off x="21011932" y="0"/>
            <a:ext cx="3108543" cy="13679488"/>
          </a:xfrm>
          <a:prstGeom prst="rect">
            <a:avLst/>
          </a:prstGeom>
          <a:noFill/>
        </p:spPr>
        <p:txBody>
          <a:bodyPr vert="eaVert" wrap="square" rtlCol="0">
            <a:spAutoFit/>
          </a:bodyPr>
          <a:lstStyle/>
          <a:p>
            <a:r>
              <a:rPr lang="en-US" altLang="zh-CN" sz="19000" b="1" dirty="0">
                <a:solidFill>
                  <a:schemeClr val="accent3">
                    <a:alpha val="5000"/>
                  </a:schemeClr>
                </a:solidFill>
              </a:rPr>
              <a:t>CONTENTS</a:t>
            </a:r>
            <a:endParaRPr lang="zh-CN" altLang="en-US" sz="19000" b="1" dirty="0">
              <a:solidFill>
                <a:schemeClr val="accent3">
                  <a:alpha val="5000"/>
                </a:schemeClr>
              </a:solidFill>
            </a:endParaRPr>
          </a:p>
        </p:txBody>
      </p:sp>
      <p:sp>
        <p:nvSpPr>
          <p:cNvPr id="9" name="文本框 8"/>
          <p:cNvSpPr txBox="1"/>
          <p:nvPr/>
        </p:nvSpPr>
        <p:spPr>
          <a:xfrm>
            <a:off x="1018866" y="5871042"/>
            <a:ext cx="3262432" cy="1938992"/>
          </a:xfrm>
          <a:prstGeom prst="rect">
            <a:avLst/>
          </a:prstGeom>
          <a:noFill/>
        </p:spPr>
        <p:txBody>
          <a:bodyPr wrap="none" rtlCol="0">
            <a:spAutoFit/>
          </a:bodyPr>
          <a:lstStyle/>
          <a:p>
            <a:r>
              <a:rPr lang="zh-CN" altLang="en-US" sz="12000" dirty="0">
                <a:solidFill>
                  <a:schemeClr val="tx2">
                    <a:lumMod val="75000"/>
                  </a:schemeClr>
                </a:solidFill>
                <a:latin typeface="+mj-ea"/>
                <a:ea typeface="+mj-ea"/>
              </a:rPr>
              <a:t>目录</a:t>
            </a:r>
            <a:endParaRPr lang="zh-CN" altLang="en-US" sz="12000" dirty="0">
              <a:solidFill>
                <a:schemeClr val="tx2">
                  <a:lumMod val="75000"/>
                </a:schemeClr>
              </a:solidFill>
              <a:latin typeface="+mj-ea"/>
              <a:ea typeface="+mj-ea"/>
            </a:endParaRPr>
          </a:p>
        </p:txBody>
      </p:sp>
      <p:grpSp>
        <p:nvGrpSpPr>
          <p:cNvPr id="13" name="组合 12"/>
          <p:cNvGrpSpPr/>
          <p:nvPr/>
        </p:nvGrpSpPr>
        <p:grpSpPr>
          <a:xfrm>
            <a:off x="7444715" y="1990545"/>
            <a:ext cx="5294778" cy="1785104"/>
            <a:chOff x="8864675" y="3194630"/>
            <a:chExt cx="5294778" cy="1785104"/>
          </a:xfrm>
        </p:grpSpPr>
        <p:sp>
          <p:nvSpPr>
            <p:cNvPr id="30" name="文本框 29"/>
            <p:cNvSpPr txBox="1"/>
            <p:nvPr/>
          </p:nvSpPr>
          <p:spPr>
            <a:xfrm>
              <a:off x="8864675" y="3194630"/>
              <a:ext cx="1896673" cy="1785104"/>
            </a:xfrm>
            <a:prstGeom prst="rect">
              <a:avLst/>
            </a:prstGeom>
            <a:noFill/>
          </p:spPr>
          <p:txBody>
            <a:bodyPr wrap="square" rtlCol="0">
              <a:spAutoFit/>
            </a:bodyPr>
            <a:lstStyle/>
            <a:p>
              <a:r>
                <a:rPr lang="en-US" altLang="zh-CN" sz="11000" dirty="0">
                  <a:solidFill>
                    <a:schemeClr val="tx2">
                      <a:lumMod val="75000"/>
                    </a:schemeClr>
                  </a:solidFill>
                </a:rPr>
                <a:t>01</a:t>
              </a:r>
              <a:endParaRPr lang="zh-CN" altLang="en-US" sz="11000" dirty="0">
                <a:solidFill>
                  <a:schemeClr val="tx2">
                    <a:lumMod val="75000"/>
                  </a:schemeClr>
                </a:solidFill>
              </a:endParaRPr>
            </a:p>
          </p:txBody>
        </p:sp>
        <p:sp>
          <p:nvSpPr>
            <p:cNvPr id="10" name="矩形 9"/>
            <p:cNvSpPr/>
            <p:nvPr/>
          </p:nvSpPr>
          <p:spPr>
            <a:xfrm flipH="1">
              <a:off x="10637794"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dirty="0">
                <a:solidFill>
                  <a:schemeClr val="tx2">
                    <a:lumMod val="60000"/>
                    <a:lumOff val="40000"/>
                  </a:schemeClr>
                </a:solidFill>
              </a:endParaRPr>
            </a:p>
          </p:txBody>
        </p:sp>
        <p:sp>
          <p:nvSpPr>
            <p:cNvPr id="12" name="文本框 11"/>
            <p:cNvSpPr txBox="1"/>
            <p:nvPr/>
          </p:nvSpPr>
          <p:spPr>
            <a:xfrm>
              <a:off x="10928573" y="3456240"/>
              <a:ext cx="3230880" cy="1014730"/>
            </a:xfrm>
            <a:prstGeom prst="rect">
              <a:avLst/>
            </a:prstGeom>
            <a:noFill/>
          </p:spPr>
          <p:txBody>
            <a:bodyPr wrap="none" rtlCol="0">
              <a:spAutoFit/>
            </a:bodyPr>
            <a:lstStyle/>
            <a:p>
              <a:r>
                <a:rPr lang="zh-CN" altLang="en-US" sz="6000" dirty="0"/>
                <a:t>建设背景</a:t>
              </a:r>
              <a:endParaRPr lang="zh-CN" altLang="en-US" sz="6000" dirty="0"/>
            </a:p>
          </p:txBody>
        </p:sp>
        <p:sp>
          <p:nvSpPr>
            <p:cNvPr id="36" name="文本框 35"/>
            <p:cNvSpPr txBox="1"/>
            <p:nvPr/>
          </p:nvSpPr>
          <p:spPr>
            <a:xfrm>
              <a:off x="10965778" y="4459871"/>
              <a:ext cx="3034805" cy="400110"/>
            </a:xfrm>
            <a:prstGeom prst="rect">
              <a:avLst/>
            </a:prstGeom>
            <a:noFill/>
          </p:spPr>
          <p:txBody>
            <a:bodyPr wrap="none" rtlCol="0">
              <a:spAutoFit/>
            </a:bodyPr>
            <a:lstStyle/>
            <a:p>
              <a:r>
                <a:rPr lang="en-US" altLang="zh-CN" sz="2000" dirty="0">
                  <a:solidFill>
                    <a:schemeClr val="bg1">
                      <a:lumMod val="65000"/>
                    </a:schemeClr>
                  </a:solidFill>
                </a:rPr>
                <a:t>Construction background</a:t>
              </a:r>
              <a:endParaRPr lang="zh-CN" altLang="en-US" sz="2000" dirty="0">
                <a:solidFill>
                  <a:schemeClr val="bg1">
                    <a:lumMod val="65000"/>
                  </a:schemeClr>
                </a:solidFill>
              </a:endParaRPr>
            </a:p>
          </p:txBody>
        </p:sp>
      </p:grpSp>
      <p:grpSp>
        <p:nvGrpSpPr>
          <p:cNvPr id="37" name="组合 36"/>
          <p:cNvGrpSpPr/>
          <p:nvPr/>
        </p:nvGrpSpPr>
        <p:grpSpPr>
          <a:xfrm>
            <a:off x="14643272" y="1990545"/>
            <a:ext cx="5294778" cy="1785104"/>
            <a:chOff x="8864675" y="3194630"/>
            <a:chExt cx="5294778" cy="1785104"/>
          </a:xfrm>
        </p:grpSpPr>
        <p:sp>
          <p:nvSpPr>
            <p:cNvPr id="38" name="文本框 37"/>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05</a:t>
              </a:r>
              <a:endParaRPr lang="zh-CN" altLang="en-US" sz="11000" dirty="0">
                <a:latin typeface="+mn-lt"/>
              </a:endParaRPr>
            </a:p>
          </p:txBody>
        </p:sp>
        <p:sp>
          <p:nvSpPr>
            <p:cNvPr id="39" name="矩形 38"/>
            <p:cNvSpPr/>
            <p:nvPr/>
          </p:nvSpPr>
          <p:spPr>
            <a:xfrm flipH="1">
              <a:off x="10652308"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40" name="文本框 39"/>
            <p:cNvSpPr txBox="1"/>
            <p:nvPr/>
          </p:nvSpPr>
          <p:spPr>
            <a:xfrm>
              <a:off x="10928573" y="3456240"/>
              <a:ext cx="3230880" cy="1014730"/>
            </a:xfrm>
            <a:prstGeom prst="rect">
              <a:avLst/>
            </a:prstGeom>
            <a:noFill/>
          </p:spPr>
          <p:txBody>
            <a:bodyPr wrap="none" rtlCol="0">
              <a:spAutoFit/>
            </a:bodyPr>
            <a:lstStyle/>
            <a:p>
              <a:r>
                <a:rPr lang="zh-CN" altLang="en-US" sz="6000" dirty="0"/>
                <a:t>分析模型</a:t>
              </a:r>
              <a:endParaRPr lang="zh-CN" altLang="en-US" sz="6000" dirty="0"/>
            </a:p>
          </p:txBody>
        </p:sp>
        <p:sp>
          <p:nvSpPr>
            <p:cNvPr id="41" name="文本框 40"/>
            <p:cNvSpPr txBox="1"/>
            <p:nvPr/>
          </p:nvSpPr>
          <p:spPr>
            <a:xfrm>
              <a:off x="10965778" y="4459871"/>
              <a:ext cx="2030730" cy="398780"/>
            </a:xfrm>
            <a:prstGeom prst="rect">
              <a:avLst/>
            </a:prstGeom>
            <a:noFill/>
          </p:spPr>
          <p:txBody>
            <a:bodyPr wrap="none" rtlCol="0">
              <a:spAutoFit/>
            </a:bodyPr>
            <a:lstStyle/>
            <a:p>
              <a:pPr algn="l"/>
              <a:r>
                <a:rPr lang="en-US" altLang="zh-CN" sz="2000" dirty="0">
                  <a:solidFill>
                    <a:schemeClr val="bg1">
                      <a:lumMod val="65000"/>
                    </a:schemeClr>
                  </a:solidFill>
                </a:rPr>
                <a:t>Analytical model </a:t>
              </a:r>
              <a:endParaRPr lang="en-US" altLang="zh-CN" sz="2000" dirty="0">
                <a:solidFill>
                  <a:schemeClr val="bg1">
                    <a:lumMod val="65000"/>
                  </a:schemeClr>
                </a:solidFill>
              </a:endParaRPr>
            </a:p>
          </p:txBody>
        </p:sp>
      </p:grpSp>
      <p:grpSp>
        <p:nvGrpSpPr>
          <p:cNvPr id="42" name="组合 41"/>
          <p:cNvGrpSpPr/>
          <p:nvPr/>
        </p:nvGrpSpPr>
        <p:grpSpPr>
          <a:xfrm>
            <a:off x="7444715" y="4548524"/>
            <a:ext cx="5294778" cy="1785104"/>
            <a:chOff x="8864675" y="3194630"/>
            <a:chExt cx="5294778" cy="1785104"/>
          </a:xfrm>
        </p:grpSpPr>
        <p:sp>
          <p:nvSpPr>
            <p:cNvPr id="43" name="文本框 42"/>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02</a:t>
              </a:r>
              <a:endParaRPr lang="zh-CN" altLang="en-US" sz="11000" dirty="0">
                <a:latin typeface="+mn-lt"/>
              </a:endParaRPr>
            </a:p>
          </p:txBody>
        </p:sp>
        <p:sp>
          <p:nvSpPr>
            <p:cNvPr id="44" name="矩形 43"/>
            <p:cNvSpPr/>
            <p:nvPr/>
          </p:nvSpPr>
          <p:spPr>
            <a:xfrm flipH="1">
              <a:off x="10637794"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dirty="0"/>
            </a:p>
          </p:txBody>
        </p:sp>
        <p:sp>
          <p:nvSpPr>
            <p:cNvPr id="45" name="文本框 44"/>
            <p:cNvSpPr txBox="1"/>
            <p:nvPr/>
          </p:nvSpPr>
          <p:spPr>
            <a:xfrm>
              <a:off x="10928573" y="3456240"/>
              <a:ext cx="3230880" cy="1014730"/>
            </a:xfrm>
            <a:prstGeom prst="rect">
              <a:avLst/>
            </a:prstGeom>
            <a:noFill/>
          </p:spPr>
          <p:txBody>
            <a:bodyPr wrap="none" rtlCol="0">
              <a:spAutoFit/>
            </a:bodyPr>
            <a:lstStyle/>
            <a:p>
              <a:r>
                <a:rPr lang="zh-CN" altLang="en-US" sz="6000" dirty="0"/>
                <a:t>基本概念</a:t>
              </a:r>
              <a:endParaRPr lang="zh-CN" altLang="en-US" sz="6000" dirty="0"/>
            </a:p>
          </p:txBody>
        </p:sp>
        <p:sp>
          <p:nvSpPr>
            <p:cNvPr id="46" name="文本框 45"/>
            <p:cNvSpPr txBox="1"/>
            <p:nvPr/>
          </p:nvSpPr>
          <p:spPr>
            <a:xfrm>
              <a:off x="10965778" y="4459871"/>
              <a:ext cx="2101215" cy="398780"/>
            </a:xfrm>
            <a:prstGeom prst="rect">
              <a:avLst/>
            </a:prstGeom>
            <a:noFill/>
          </p:spPr>
          <p:txBody>
            <a:bodyPr wrap="none" rtlCol="0">
              <a:spAutoFit/>
            </a:bodyPr>
            <a:lstStyle/>
            <a:p>
              <a:pPr algn="l"/>
              <a:r>
                <a:rPr lang="en-US" altLang="zh-CN" sz="2000" dirty="0">
                  <a:solidFill>
                    <a:schemeClr val="bg1">
                      <a:lumMod val="65000"/>
                    </a:schemeClr>
                  </a:solidFill>
                </a:rPr>
                <a:t>Basic conception</a:t>
              </a:r>
              <a:endParaRPr lang="en-US" altLang="zh-CN" sz="2000" dirty="0">
                <a:solidFill>
                  <a:schemeClr val="bg1">
                    <a:lumMod val="65000"/>
                  </a:schemeClr>
                </a:solidFill>
              </a:endParaRPr>
            </a:p>
          </p:txBody>
        </p:sp>
      </p:grpSp>
      <p:grpSp>
        <p:nvGrpSpPr>
          <p:cNvPr id="47" name="组合 46"/>
          <p:cNvGrpSpPr/>
          <p:nvPr/>
        </p:nvGrpSpPr>
        <p:grpSpPr>
          <a:xfrm>
            <a:off x="14643272" y="4653028"/>
            <a:ext cx="5294778" cy="1785104"/>
            <a:chOff x="8864675" y="3194630"/>
            <a:chExt cx="5294778" cy="1785104"/>
          </a:xfrm>
        </p:grpSpPr>
        <p:sp>
          <p:nvSpPr>
            <p:cNvPr id="48" name="文本框 47"/>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06</a:t>
              </a:r>
              <a:endParaRPr lang="zh-CN" altLang="en-US" sz="11000" dirty="0">
                <a:latin typeface="+mn-lt"/>
              </a:endParaRPr>
            </a:p>
          </p:txBody>
        </p:sp>
        <p:sp>
          <p:nvSpPr>
            <p:cNvPr id="49" name="矩形 48"/>
            <p:cNvSpPr/>
            <p:nvPr/>
          </p:nvSpPr>
          <p:spPr>
            <a:xfrm flipH="1">
              <a:off x="10652308"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50" name="文本框 49"/>
            <p:cNvSpPr txBox="1"/>
            <p:nvPr/>
          </p:nvSpPr>
          <p:spPr>
            <a:xfrm>
              <a:off x="10928573" y="3456240"/>
              <a:ext cx="3230880" cy="1014730"/>
            </a:xfrm>
            <a:prstGeom prst="rect">
              <a:avLst/>
            </a:prstGeom>
            <a:noFill/>
          </p:spPr>
          <p:txBody>
            <a:bodyPr wrap="none" rtlCol="0">
              <a:spAutoFit/>
            </a:bodyPr>
            <a:lstStyle/>
            <a:p>
              <a:r>
                <a:rPr lang="zh-CN" altLang="en-US" sz="6000" dirty="0"/>
                <a:t>建设构想</a:t>
              </a:r>
              <a:endParaRPr lang="zh-CN" altLang="en-US" sz="6000" dirty="0"/>
            </a:p>
          </p:txBody>
        </p:sp>
        <p:sp>
          <p:nvSpPr>
            <p:cNvPr id="51" name="文本框 50"/>
            <p:cNvSpPr txBox="1"/>
            <p:nvPr/>
          </p:nvSpPr>
          <p:spPr>
            <a:xfrm>
              <a:off x="10965778" y="4459871"/>
              <a:ext cx="2678938" cy="400110"/>
            </a:xfrm>
            <a:prstGeom prst="rect">
              <a:avLst/>
            </a:prstGeom>
            <a:noFill/>
          </p:spPr>
          <p:txBody>
            <a:bodyPr wrap="none" rtlCol="0">
              <a:spAutoFit/>
            </a:bodyPr>
            <a:lstStyle/>
            <a:p>
              <a:r>
                <a:rPr lang="en-US" altLang="zh-CN" sz="2000" dirty="0">
                  <a:solidFill>
                    <a:schemeClr val="bg1">
                      <a:lumMod val="65000"/>
                    </a:schemeClr>
                  </a:solidFill>
                </a:rPr>
                <a:t>Construction Planning</a:t>
              </a:r>
              <a:endParaRPr lang="zh-CN" altLang="en-US" sz="2000" dirty="0">
                <a:solidFill>
                  <a:schemeClr val="bg1">
                    <a:lumMod val="65000"/>
                  </a:schemeClr>
                </a:solidFill>
              </a:endParaRPr>
            </a:p>
          </p:txBody>
        </p:sp>
      </p:grpSp>
      <p:grpSp>
        <p:nvGrpSpPr>
          <p:cNvPr id="52" name="组合 51"/>
          <p:cNvGrpSpPr/>
          <p:nvPr/>
        </p:nvGrpSpPr>
        <p:grpSpPr>
          <a:xfrm>
            <a:off x="7444715" y="7253627"/>
            <a:ext cx="5294778" cy="1785104"/>
            <a:chOff x="8864675" y="3194630"/>
            <a:chExt cx="5294778" cy="1785104"/>
          </a:xfrm>
        </p:grpSpPr>
        <p:sp>
          <p:nvSpPr>
            <p:cNvPr id="53" name="文本框 52"/>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03</a:t>
              </a:r>
              <a:endParaRPr lang="zh-CN" altLang="en-US" sz="11000" dirty="0">
                <a:latin typeface="+mn-lt"/>
              </a:endParaRPr>
            </a:p>
          </p:txBody>
        </p:sp>
        <p:sp>
          <p:nvSpPr>
            <p:cNvPr id="54" name="矩形 53"/>
            <p:cNvSpPr/>
            <p:nvPr/>
          </p:nvSpPr>
          <p:spPr>
            <a:xfrm flipH="1">
              <a:off x="10637794"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dirty="0"/>
            </a:p>
          </p:txBody>
        </p:sp>
        <p:sp>
          <p:nvSpPr>
            <p:cNvPr id="55" name="文本框 54"/>
            <p:cNvSpPr txBox="1"/>
            <p:nvPr/>
          </p:nvSpPr>
          <p:spPr>
            <a:xfrm>
              <a:off x="10928573" y="3456240"/>
              <a:ext cx="3230880" cy="1014730"/>
            </a:xfrm>
            <a:prstGeom prst="rect">
              <a:avLst/>
            </a:prstGeom>
            <a:noFill/>
          </p:spPr>
          <p:txBody>
            <a:bodyPr wrap="none" rtlCol="0">
              <a:spAutoFit/>
            </a:bodyPr>
            <a:lstStyle/>
            <a:p>
              <a:r>
                <a:rPr lang="zh-CN" altLang="en-US" sz="6000" dirty="0"/>
                <a:t>关键因素</a:t>
              </a:r>
              <a:endParaRPr lang="zh-CN" altLang="en-US" sz="6000" dirty="0"/>
            </a:p>
          </p:txBody>
        </p:sp>
        <p:sp>
          <p:nvSpPr>
            <p:cNvPr id="56" name="文本框 55"/>
            <p:cNvSpPr txBox="1"/>
            <p:nvPr/>
          </p:nvSpPr>
          <p:spPr>
            <a:xfrm>
              <a:off x="10965778" y="4459871"/>
              <a:ext cx="1155700" cy="398780"/>
            </a:xfrm>
            <a:prstGeom prst="rect">
              <a:avLst/>
            </a:prstGeom>
            <a:noFill/>
          </p:spPr>
          <p:txBody>
            <a:bodyPr wrap="none" rtlCol="0">
              <a:spAutoFit/>
            </a:bodyPr>
            <a:lstStyle/>
            <a:p>
              <a:pPr algn="l"/>
              <a:r>
                <a:rPr lang="en-US" altLang="zh-CN" sz="2000" dirty="0">
                  <a:solidFill>
                    <a:schemeClr val="bg1">
                      <a:lumMod val="65000"/>
                    </a:schemeClr>
                  </a:solidFill>
                </a:rPr>
                <a:t>The  key</a:t>
              </a:r>
              <a:endParaRPr lang="en-US" altLang="zh-CN" sz="2000" dirty="0">
                <a:solidFill>
                  <a:schemeClr val="bg1">
                    <a:lumMod val="65000"/>
                  </a:schemeClr>
                </a:solidFill>
              </a:endParaRPr>
            </a:p>
          </p:txBody>
        </p:sp>
        <p:sp>
          <p:nvSpPr>
            <p:cNvPr id="4" name="文本框 3"/>
            <p:cNvSpPr txBox="1"/>
            <p:nvPr/>
          </p:nvSpPr>
          <p:spPr>
            <a:xfrm>
              <a:off x="10965143" y="4470666"/>
              <a:ext cx="309880" cy="398780"/>
            </a:xfrm>
            <a:prstGeom prst="rect">
              <a:avLst/>
            </a:prstGeom>
            <a:noFill/>
          </p:spPr>
          <p:txBody>
            <a:bodyPr wrap="none" rtlCol="0">
              <a:spAutoFit/>
            </a:bodyPr>
            <a:p>
              <a:endParaRPr lang="zh-CN" altLang="en-US" sz="2000" dirty="0">
                <a:solidFill>
                  <a:schemeClr val="bg1">
                    <a:lumMod val="65000"/>
                  </a:schemeClr>
                </a:solidFill>
              </a:endParaRPr>
            </a:p>
          </p:txBody>
        </p:sp>
      </p:grpSp>
      <p:grpSp>
        <p:nvGrpSpPr>
          <p:cNvPr id="62" name="组合 61"/>
          <p:cNvGrpSpPr/>
          <p:nvPr/>
        </p:nvGrpSpPr>
        <p:grpSpPr>
          <a:xfrm>
            <a:off x="7444715" y="9524072"/>
            <a:ext cx="5294778" cy="1785104"/>
            <a:chOff x="8864675" y="3194630"/>
            <a:chExt cx="5294778" cy="1785104"/>
          </a:xfrm>
        </p:grpSpPr>
        <p:sp>
          <p:nvSpPr>
            <p:cNvPr id="63" name="文本框 62"/>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04</a:t>
              </a:r>
              <a:endParaRPr lang="zh-CN" altLang="en-US" sz="11000" dirty="0">
                <a:latin typeface="+mn-lt"/>
              </a:endParaRPr>
            </a:p>
          </p:txBody>
        </p:sp>
        <p:sp>
          <p:nvSpPr>
            <p:cNvPr id="64" name="矩形 63"/>
            <p:cNvSpPr/>
            <p:nvPr/>
          </p:nvSpPr>
          <p:spPr>
            <a:xfrm flipH="1">
              <a:off x="10652308"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5" name="文本框 64"/>
            <p:cNvSpPr txBox="1"/>
            <p:nvPr/>
          </p:nvSpPr>
          <p:spPr>
            <a:xfrm>
              <a:off x="10928573" y="3456240"/>
              <a:ext cx="3230880" cy="1014730"/>
            </a:xfrm>
            <a:prstGeom prst="rect">
              <a:avLst/>
            </a:prstGeom>
            <a:noFill/>
          </p:spPr>
          <p:txBody>
            <a:bodyPr wrap="none" rtlCol="0">
              <a:spAutoFit/>
            </a:bodyPr>
            <a:lstStyle/>
            <a:p>
              <a:r>
                <a:rPr lang="zh-CN" altLang="en-US" sz="6000" dirty="0"/>
                <a:t>数据准备</a:t>
              </a:r>
              <a:endParaRPr lang="zh-CN" altLang="en-US" sz="6000" dirty="0"/>
            </a:p>
          </p:txBody>
        </p:sp>
        <p:sp>
          <p:nvSpPr>
            <p:cNvPr id="66" name="文本框 65"/>
            <p:cNvSpPr txBox="1"/>
            <p:nvPr/>
          </p:nvSpPr>
          <p:spPr>
            <a:xfrm>
              <a:off x="10965778" y="4459871"/>
              <a:ext cx="2072005" cy="398780"/>
            </a:xfrm>
            <a:prstGeom prst="rect">
              <a:avLst/>
            </a:prstGeom>
            <a:noFill/>
          </p:spPr>
          <p:txBody>
            <a:bodyPr wrap="none" rtlCol="0">
              <a:spAutoFit/>
            </a:bodyPr>
            <a:lstStyle/>
            <a:p>
              <a:pPr algn="l"/>
              <a:r>
                <a:rPr lang="en-US" altLang="zh-CN" sz="2000" dirty="0">
                  <a:solidFill>
                    <a:schemeClr val="bg1">
                      <a:lumMod val="65000"/>
                    </a:schemeClr>
                  </a:solidFill>
                  <a:sym typeface="+mn-ea"/>
                </a:rPr>
                <a:t>D</a:t>
              </a:r>
              <a:r>
                <a:rPr lang="zh-CN" altLang="en-US" sz="2000" dirty="0">
                  <a:solidFill>
                    <a:schemeClr val="bg1">
                      <a:lumMod val="65000"/>
                    </a:schemeClr>
                  </a:solidFill>
                  <a:sym typeface="+mn-ea"/>
                </a:rPr>
                <a:t>ata preparation</a:t>
              </a:r>
              <a:endParaRPr lang="en-US" altLang="zh-CN" sz="2000" dirty="0">
                <a:solidFill>
                  <a:schemeClr val="bg1">
                    <a:lumMod val="65000"/>
                  </a:schemeClr>
                </a:solidFill>
              </a:endParaRPr>
            </a:p>
          </p:txBody>
        </p:sp>
      </p:grpSp>
    </p:spTree>
    <p:custDataLst>
      <p:tags r:id="rId7"/>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05</a:t>
            </a:r>
            <a:endParaRPr lang="zh-CN" altLang="en-US" sz="16000" dirty="0">
              <a:solidFill>
                <a:schemeClr val="bg1"/>
              </a:solidFill>
              <a:latin typeface="+mj-lt"/>
            </a:endParaRPr>
          </a:p>
        </p:txBody>
      </p:sp>
      <p:sp>
        <p:nvSpPr>
          <p:cNvPr id="8" name="矩形 7"/>
          <p:cNvSpPr/>
          <p:nvPr/>
        </p:nvSpPr>
        <p:spPr>
          <a:xfrm>
            <a:off x="10094602" y="5652246"/>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rPr>
              <a:t>分析模型</a:t>
            </a:r>
            <a:endPar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文本占位符 35"/>
          <p:cNvSpPr>
            <a:spLocks noGrp="1"/>
          </p:cNvSpPr>
          <p:nvPr>
            <p:ph type="body" sz="quarter" idx="4294967295"/>
          </p:nvPr>
        </p:nvSpPr>
        <p:spPr>
          <a:xfrm>
            <a:off x="451485" y="1735455"/>
            <a:ext cx="21701125" cy="1047750"/>
          </a:xfrm>
        </p:spPr>
        <p:txBody>
          <a:bodyPr>
            <a:normAutofit fontScale="90000" lnSpcReduction="20000"/>
          </a:bodyPr>
          <a:p>
            <a:pPr algn="ctr">
              <a:buClrTx/>
              <a:buSzTx/>
            </a:pPr>
            <a:r>
              <a:rPr lang="zh-CN" altLang="en-US" sz="6000">
                <a:solidFill>
                  <a:schemeClr val="accent3"/>
                </a:solidFill>
                <a:latin typeface="微软雅黑" panose="020B0503020204020204" pitchFamily="34" charset="-122"/>
              </a:rPr>
              <a:t>布点规划</a:t>
            </a:r>
            <a:r>
              <a:rPr lang="zh-CN" altLang="en-US" sz="6000">
                <a:solidFill>
                  <a:schemeClr val="accent3"/>
                </a:solidFill>
                <a:latin typeface="微软雅黑" panose="020B0503020204020204" pitchFamily="34" charset="-122"/>
              </a:rPr>
              <a:t>分析体系</a:t>
            </a:r>
            <a:endParaRPr lang="zh-CN" altLang="en-US" sz="6000">
              <a:solidFill>
                <a:schemeClr val="accent3"/>
              </a:solidFill>
              <a:latin typeface="微软雅黑" panose="020B0503020204020204" pitchFamily="34" charset="-122"/>
            </a:endParaRPr>
          </a:p>
        </p:txBody>
      </p:sp>
      <p:sp>
        <p:nvSpPr>
          <p:cNvPr id="38" name="文本占位符 37"/>
          <p:cNvSpPr>
            <a:spLocks noGrp="1"/>
          </p:cNvSpPr>
          <p:nvPr>
            <p:ph type="body" sz="quarter" idx="4294967295"/>
          </p:nvPr>
        </p:nvSpPr>
        <p:spPr>
          <a:xfrm>
            <a:off x="1200785" y="645160"/>
            <a:ext cx="9385300" cy="963930"/>
          </a:xfrm>
        </p:spPr>
        <p:txBody>
          <a:bodyPr/>
          <a:p>
            <a:pPr algn="l">
              <a:buClrTx/>
              <a:buSzTx/>
            </a:pPr>
            <a:r>
              <a:rPr lang="zh-CN" altLang="en-US" sz="4000" b="1"/>
              <a:t>分析模型</a:t>
            </a:r>
            <a:endParaRPr lang="zh-CN" altLang="en-US" sz="4000" b="1"/>
          </a:p>
        </p:txBody>
      </p:sp>
      <p:sp>
        <p:nvSpPr>
          <p:cNvPr id="56" name="圆角矩形 55"/>
          <p:cNvSpPr/>
          <p:nvPr/>
        </p:nvSpPr>
        <p:spPr>
          <a:xfrm>
            <a:off x="6024245" y="3850640"/>
            <a:ext cx="2914015" cy="74485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ym typeface="+mn-ea"/>
              </a:rPr>
              <a:t>升学率预测模型</a:t>
            </a:r>
            <a:endParaRPr lang="zh-CN" altLang="en-US" sz="2400">
              <a:sym typeface="+mn-ea"/>
            </a:endParaRPr>
          </a:p>
        </p:txBody>
      </p:sp>
      <p:sp>
        <p:nvSpPr>
          <p:cNvPr id="64" name="圆角矩形 63"/>
          <p:cNvSpPr/>
          <p:nvPr/>
        </p:nvSpPr>
        <p:spPr>
          <a:xfrm>
            <a:off x="8528050" y="10026015"/>
            <a:ext cx="6590665" cy="92519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ym typeface="+mn-ea"/>
              </a:rPr>
              <a:t>学校布点规划空间计算模型</a:t>
            </a:r>
            <a:endParaRPr lang="zh-CN" altLang="en-US" sz="2400">
              <a:sym typeface="+mn-ea"/>
            </a:endParaRPr>
          </a:p>
        </p:txBody>
      </p:sp>
      <p:sp>
        <p:nvSpPr>
          <p:cNvPr id="65" name="圆角矩形 64"/>
          <p:cNvSpPr/>
          <p:nvPr/>
        </p:nvSpPr>
        <p:spPr>
          <a:xfrm>
            <a:off x="9855200" y="3851275"/>
            <a:ext cx="2893695" cy="74422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ym typeface="+mn-ea"/>
              </a:rPr>
              <a:t>学生流动计算模型</a:t>
            </a:r>
            <a:endParaRPr lang="zh-CN" altLang="en-US" sz="2400">
              <a:sym typeface="+mn-ea"/>
            </a:endParaRPr>
          </a:p>
        </p:txBody>
      </p:sp>
      <p:sp>
        <p:nvSpPr>
          <p:cNvPr id="66" name="圆角矩形 65"/>
          <p:cNvSpPr/>
          <p:nvPr/>
        </p:nvSpPr>
        <p:spPr>
          <a:xfrm>
            <a:off x="5715635" y="6564630"/>
            <a:ext cx="3516630" cy="92519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ym typeface="+mn-ea"/>
              </a:rPr>
              <a:t>学位预测模型</a:t>
            </a:r>
            <a:endParaRPr lang="zh-CN" altLang="en-US" sz="2400">
              <a:sym typeface="+mn-ea"/>
            </a:endParaRPr>
          </a:p>
        </p:txBody>
      </p:sp>
      <p:sp>
        <p:nvSpPr>
          <p:cNvPr id="67" name="圆角矩形 66"/>
          <p:cNvSpPr/>
          <p:nvPr/>
        </p:nvSpPr>
        <p:spPr>
          <a:xfrm>
            <a:off x="11201400" y="6564630"/>
            <a:ext cx="3516630" cy="92519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ym typeface="+mn-ea"/>
              </a:rPr>
              <a:t>师资负荷预测模型</a:t>
            </a:r>
            <a:endParaRPr lang="zh-CN" altLang="en-US" sz="2400">
              <a:sym typeface="+mn-ea"/>
            </a:endParaRPr>
          </a:p>
        </p:txBody>
      </p:sp>
      <p:sp>
        <p:nvSpPr>
          <p:cNvPr id="68" name="圆角矩形 67"/>
          <p:cNvSpPr/>
          <p:nvPr/>
        </p:nvSpPr>
        <p:spPr>
          <a:xfrm>
            <a:off x="2017395" y="3850005"/>
            <a:ext cx="2853690" cy="74485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a:sym typeface="+mn-ea"/>
              </a:rPr>
              <a:t>人口流动计算模型</a:t>
            </a:r>
            <a:endParaRPr lang="zh-CN" altLang="en-US" sz="2400">
              <a:sym typeface="+mn-ea"/>
            </a:endParaRPr>
          </a:p>
        </p:txBody>
      </p:sp>
      <p:sp>
        <p:nvSpPr>
          <p:cNvPr id="69" name="圆角矩形 68"/>
          <p:cNvSpPr/>
          <p:nvPr/>
        </p:nvSpPr>
        <p:spPr>
          <a:xfrm>
            <a:off x="16413480" y="6564630"/>
            <a:ext cx="3516630" cy="925195"/>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a:sym typeface="+mn-ea"/>
              </a:rPr>
              <a:t>……</a:t>
            </a:r>
            <a:endParaRPr lang="en-US" altLang="zh-CN" sz="2400">
              <a:sym typeface="+mn-ea"/>
            </a:endParaRPr>
          </a:p>
        </p:txBody>
      </p:sp>
      <p:cxnSp>
        <p:nvCxnSpPr>
          <p:cNvPr id="70" name="直接连接符 69"/>
          <p:cNvCxnSpPr>
            <a:endCxn id="66" idx="0"/>
          </p:cNvCxnSpPr>
          <p:nvPr/>
        </p:nvCxnSpPr>
        <p:spPr>
          <a:xfrm>
            <a:off x="3436620" y="4688205"/>
            <a:ext cx="4037330" cy="1876425"/>
          </a:xfrm>
          <a:prstGeom prst="line">
            <a:avLst/>
          </a:prstGeom>
        </p:spPr>
        <p:style>
          <a:lnRef idx="1">
            <a:schemeClr val="accent1"/>
          </a:lnRef>
          <a:fillRef idx="0">
            <a:schemeClr val="accent1"/>
          </a:fillRef>
          <a:effectRef idx="0">
            <a:schemeClr val="accent1"/>
          </a:effectRef>
          <a:fontRef idx="minor">
            <a:schemeClr val="tx1"/>
          </a:fontRef>
        </p:style>
      </p:cxnSp>
      <p:cxnSp>
        <p:nvCxnSpPr>
          <p:cNvPr id="71" name="直接连接符 70"/>
          <p:cNvCxnSpPr>
            <a:stCxn id="56" idx="2"/>
          </p:cNvCxnSpPr>
          <p:nvPr/>
        </p:nvCxnSpPr>
        <p:spPr>
          <a:xfrm flipH="1">
            <a:off x="7456805" y="4595495"/>
            <a:ext cx="24765" cy="1961515"/>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直接连接符 71"/>
          <p:cNvCxnSpPr>
            <a:stCxn id="65" idx="2"/>
            <a:endCxn id="66" idx="0"/>
          </p:cNvCxnSpPr>
          <p:nvPr/>
        </p:nvCxnSpPr>
        <p:spPr>
          <a:xfrm flipH="1">
            <a:off x="7473950" y="4595495"/>
            <a:ext cx="3828415" cy="1969135"/>
          </a:xfrm>
          <a:prstGeom prst="line">
            <a:avLst/>
          </a:prstGeom>
          <a:ln w="12700" cmpd="sng">
            <a:solidFill>
              <a:schemeClr val="accent1">
                <a:shade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3" name="直接连接符 72"/>
          <p:cNvCxnSpPr>
            <a:stCxn id="66" idx="2"/>
            <a:endCxn id="64" idx="0"/>
          </p:cNvCxnSpPr>
          <p:nvPr/>
        </p:nvCxnSpPr>
        <p:spPr>
          <a:xfrm>
            <a:off x="7473950" y="7489825"/>
            <a:ext cx="4349750" cy="2536190"/>
          </a:xfrm>
          <a:prstGeom prst="line">
            <a:avLst/>
          </a:prstGeom>
          <a:ln w="12700" cmpd="sng">
            <a:solidFill>
              <a:schemeClr val="accent1">
                <a:shade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4" name="直接连接符 73"/>
          <p:cNvCxnSpPr>
            <a:stCxn id="67" idx="2"/>
            <a:endCxn id="64" idx="0"/>
          </p:cNvCxnSpPr>
          <p:nvPr/>
        </p:nvCxnSpPr>
        <p:spPr>
          <a:xfrm flipH="1">
            <a:off x="11823700" y="7489825"/>
            <a:ext cx="1136015" cy="2536190"/>
          </a:xfrm>
          <a:prstGeom prst="line">
            <a:avLst/>
          </a:prstGeom>
          <a:ln w="12700" cmpd="sng">
            <a:solidFill>
              <a:schemeClr val="accent1">
                <a:shade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5" name="直接连接符 74"/>
          <p:cNvCxnSpPr>
            <a:stCxn id="69" idx="2"/>
          </p:cNvCxnSpPr>
          <p:nvPr/>
        </p:nvCxnSpPr>
        <p:spPr>
          <a:xfrm flipH="1">
            <a:off x="11898630" y="7489825"/>
            <a:ext cx="6273165" cy="2524760"/>
          </a:xfrm>
          <a:prstGeom prst="line">
            <a:avLst/>
          </a:prstGeom>
          <a:ln w="12700" cmpd="sng">
            <a:solidFill>
              <a:schemeClr val="accent1">
                <a:shade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a:off x="3453765" y="4688205"/>
            <a:ext cx="4037330" cy="1876425"/>
          </a:xfrm>
          <a:prstGeom prst="line">
            <a:avLst/>
          </a:prstGeom>
          <a:ln w="12700" cmpd="sng">
            <a:solidFill>
              <a:schemeClr val="accent1">
                <a:shade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7" name="直接连接符 76"/>
          <p:cNvCxnSpPr/>
          <p:nvPr/>
        </p:nvCxnSpPr>
        <p:spPr>
          <a:xfrm flipH="1">
            <a:off x="7473950" y="4595495"/>
            <a:ext cx="24765" cy="1961515"/>
          </a:xfrm>
          <a:prstGeom prst="line">
            <a:avLst/>
          </a:prstGeom>
          <a:ln w="12700" cmpd="sng">
            <a:solidFill>
              <a:schemeClr val="accent1">
                <a:shade val="50000"/>
              </a:schemeClr>
            </a:solidFill>
            <a:prstDash val="dash"/>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29"/>
          </p:nvPr>
        </p:nvSpPr>
        <p:spPr>
          <a:xfrm>
            <a:off x="10389235" y="6222365"/>
            <a:ext cx="3257550" cy="1200785"/>
          </a:xfrm>
        </p:spPr>
        <p:txBody>
          <a:bodyPr/>
          <a:p>
            <a:r>
              <a:rPr lang="zh-CN" altLang="en-US"/>
              <a:t>分析模型</a:t>
            </a:r>
            <a:endParaRPr lang="zh-CN" altLang="en-US"/>
          </a:p>
        </p:txBody>
      </p:sp>
      <p:sp>
        <p:nvSpPr>
          <p:cNvPr id="3" name="图片占位符 2"/>
          <p:cNvSpPr>
            <a:spLocks noGrp="1"/>
          </p:cNvSpPr>
          <p:nvPr>
            <p:ph type="pic" sz="quarter" idx="15"/>
          </p:nvPr>
        </p:nvSpPr>
        <p:spPr/>
      </p:sp>
      <p:sp>
        <p:nvSpPr>
          <p:cNvPr id="4" name="文本占位符 3"/>
          <p:cNvSpPr>
            <a:spLocks noGrp="1"/>
          </p:cNvSpPr>
          <p:nvPr>
            <p:ph type="body" sz="quarter" idx="14"/>
          </p:nvPr>
        </p:nvSpPr>
        <p:spPr/>
        <p:txBody>
          <a:bodyPr>
            <a:normAutofit lnSpcReduction="10000"/>
          </a:bodyPr>
          <a:p>
            <a:r>
              <a:rPr lang="zh-CN" altLang="en-US"/>
              <a:t>升学率预测模型</a:t>
            </a:r>
            <a:endParaRPr lang="zh-CN" altLang="en-US"/>
          </a:p>
        </p:txBody>
      </p:sp>
      <p:sp>
        <p:nvSpPr>
          <p:cNvPr id="5" name="图片占位符 4"/>
          <p:cNvSpPr>
            <a:spLocks noGrp="1"/>
          </p:cNvSpPr>
          <p:nvPr>
            <p:ph type="pic" sz="quarter" idx="30"/>
          </p:nvPr>
        </p:nvSpPr>
        <p:spPr/>
      </p:sp>
      <p:sp>
        <p:nvSpPr>
          <p:cNvPr id="6" name="文本占位符 5"/>
          <p:cNvSpPr>
            <a:spLocks noGrp="1"/>
          </p:cNvSpPr>
          <p:nvPr>
            <p:ph type="body" sz="quarter" idx="31"/>
          </p:nvPr>
        </p:nvSpPr>
        <p:spPr/>
        <p:txBody>
          <a:bodyPr>
            <a:normAutofit fontScale="90000"/>
          </a:bodyPr>
          <a:p>
            <a:pPr algn="l"/>
            <a:r>
              <a:rPr lang="zh-CN" altLang="en-US"/>
              <a:t>此模型是学位预测中影响的关键因素，模型构建需基于逻辑回归等高阶算法进行数据特征提取，进而对未来升学率变化进行预测。</a:t>
            </a:r>
            <a:endParaRPr lang="zh-CN" altLang="en-US"/>
          </a:p>
        </p:txBody>
      </p:sp>
      <p:sp>
        <p:nvSpPr>
          <p:cNvPr id="7" name="图片占位符 6"/>
          <p:cNvSpPr>
            <a:spLocks noGrp="1"/>
          </p:cNvSpPr>
          <p:nvPr>
            <p:ph type="pic" sz="quarter" idx="32"/>
          </p:nvPr>
        </p:nvSpPr>
        <p:spPr/>
      </p:sp>
      <p:sp>
        <p:nvSpPr>
          <p:cNvPr id="8" name="文本占位符 7"/>
          <p:cNvSpPr>
            <a:spLocks noGrp="1"/>
          </p:cNvSpPr>
          <p:nvPr>
            <p:ph type="body" sz="quarter" idx="33"/>
          </p:nvPr>
        </p:nvSpPr>
        <p:spPr/>
        <p:txBody>
          <a:bodyPr>
            <a:normAutofit lnSpcReduction="10000"/>
          </a:bodyPr>
          <a:p>
            <a:r>
              <a:rPr lang="zh-CN" altLang="en-US"/>
              <a:t>学位预测模型</a:t>
            </a:r>
            <a:endParaRPr lang="zh-CN" altLang="en-US"/>
          </a:p>
        </p:txBody>
      </p:sp>
      <p:sp>
        <p:nvSpPr>
          <p:cNvPr id="9" name="图片占位符 8"/>
          <p:cNvSpPr>
            <a:spLocks noGrp="1"/>
          </p:cNvSpPr>
          <p:nvPr>
            <p:ph type="pic" sz="quarter" idx="34"/>
          </p:nvPr>
        </p:nvSpPr>
        <p:spPr/>
      </p:sp>
      <p:sp>
        <p:nvSpPr>
          <p:cNvPr id="10" name="文本占位符 9"/>
          <p:cNvSpPr>
            <a:spLocks noGrp="1"/>
          </p:cNvSpPr>
          <p:nvPr>
            <p:ph type="body" sz="quarter" idx="35"/>
          </p:nvPr>
        </p:nvSpPr>
        <p:spPr/>
        <p:txBody>
          <a:bodyPr>
            <a:normAutofit fontScale="90000" lnSpcReduction="10000"/>
          </a:bodyPr>
          <a:p>
            <a:pPr algn="l"/>
            <a:r>
              <a:rPr lang="zh-CN" altLang="en-US"/>
              <a:t>此模型是居于当前适龄人口数据、人口流动情况、学生流失情况、升学率情况进行数据特征提取、分析，进而对未来学生变换情况进行预测。</a:t>
            </a:r>
            <a:endParaRPr lang="zh-CN" altLang="en-US"/>
          </a:p>
        </p:txBody>
      </p:sp>
      <p:sp>
        <p:nvSpPr>
          <p:cNvPr id="12" name="图片占位符 11"/>
          <p:cNvSpPr>
            <a:spLocks noGrp="1"/>
          </p:cNvSpPr>
          <p:nvPr>
            <p:ph type="pic" sz="quarter" idx="36"/>
          </p:nvPr>
        </p:nvSpPr>
        <p:spPr/>
      </p:sp>
      <p:sp>
        <p:nvSpPr>
          <p:cNvPr id="13" name="文本占位符 12"/>
          <p:cNvSpPr>
            <a:spLocks noGrp="1"/>
          </p:cNvSpPr>
          <p:nvPr>
            <p:ph type="body" sz="quarter" idx="37"/>
          </p:nvPr>
        </p:nvSpPr>
        <p:spPr/>
        <p:txBody>
          <a:bodyPr>
            <a:normAutofit lnSpcReduction="10000"/>
          </a:bodyPr>
          <a:p>
            <a:r>
              <a:rPr lang="zh-CN" altLang="en-US"/>
              <a:t>师资负荷预测模型</a:t>
            </a:r>
            <a:endParaRPr lang="zh-CN" altLang="en-US"/>
          </a:p>
        </p:txBody>
      </p:sp>
      <p:sp>
        <p:nvSpPr>
          <p:cNvPr id="14" name="图片占位符 13"/>
          <p:cNvSpPr>
            <a:spLocks noGrp="1"/>
          </p:cNvSpPr>
          <p:nvPr>
            <p:ph type="pic" sz="quarter" idx="38"/>
          </p:nvPr>
        </p:nvSpPr>
        <p:spPr/>
      </p:sp>
      <p:sp>
        <p:nvSpPr>
          <p:cNvPr id="15" name="文本占位符 14"/>
          <p:cNvSpPr>
            <a:spLocks noGrp="1"/>
          </p:cNvSpPr>
          <p:nvPr>
            <p:ph type="body" sz="quarter" idx="39"/>
          </p:nvPr>
        </p:nvSpPr>
        <p:spPr/>
        <p:txBody>
          <a:bodyPr/>
          <a:p>
            <a:pPr algn="l"/>
            <a:r>
              <a:rPr lang="zh-CN" altLang="en-US"/>
              <a:t>此模型是根据当前师资情况、当前及未来学生情况、教师离退情况等建立师资负荷模型，对未来各学段教师压力进行预测。</a:t>
            </a:r>
            <a:endParaRPr lang="zh-CN" altLang="en-US"/>
          </a:p>
        </p:txBody>
      </p:sp>
      <p:sp>
        <p:nvSpPr>
          <p:cNvPr id="16" name="图片占位符 15"/>
          <p:cNvSpPr>
            <a:spLocks noGrp="1"/>
          </p:cNvSpPr>
          <p:nvPr>
            <p:ph type="pic" sz="quarter" idx="40"/>
          </p:nvPr>
        </p:nvSpPr>
        <p:spPr/>
      </p:sp>
      <p:sp>
        <p:nvSpPr>
          <p:cNvPr id="17" name="文本占位符 16"/>
          <p:cNvSpPr>
            <a:spLocks noGrp="1"/>
          </p:cNvSpPr>
          <p:nvPr>
            <p:ph type="body" sz="quarter" idx="41"/>
          </p:nvPr>
        </p:nvSpPr>
        <p:spPr/>
        <p:txBody>
          <a:bodyPr>
            <a:normAutofit lnSpcReduction="10000"/>
          </a:bodyPr>
          <a:p>
            <a:r>
              <a:rPr lang="zh-CN" altLang="en-US"/>
              <a:t>人口流动计算模型</a:t>
            </a:r>
            <a:endParaRPr lang="zh-CN" altLang="en-US"/>
          </a:p>
        </p:txBody>
      </p:sp>
      <p:sp>
        <p:nvSpPr>
          <p:cNvPr id="18" name="图片占位符 17"/>
          <p:cNvSpPr>
            <a:spLocks noGrp="1"/>
          </p:cNvSpPr>
          <p:nvPr>
            <p:ph type="pic" sz="quarter" idx="42"/>
          </p:nvPr>
        </p:nvSpPr>
        <p:spPr/>
      </p:sp>
      <p:sp>
        <p:nvSpPr>
          <p:cNvPr id="19" name="文本占位符 18"/>
          <p:cNvSpPr>
            <a:spLocks noGrp="1"/>
          </p:cNvSpPr>
          <p:nvPr>
            <p:ph type="body" sz="quarter" idx="43"/>
          </p:nvPr>
        </p:nvSpPr>
        <p:spPr/>
        <p:txBody>
          <a:bodyPr/>
          <a:p>
            <a:r>
              <a:rPr lang="zh-CN" altLang="en-US"/>
              <a:t>根据历年人口迁入迁出情况、国家及地方政策变动情况等因素建立人口流动算法模型，对未来人口流动情况进行预测。</a:t>
            </a:r>
            <a:endParaRPr lang="zh-CN" altLang="en-US"/>
          </a:p>
        </p:txBody>
      </p:sp>
      <p:sp>
        <p:nvSpPr>
          <p:cNvPr id="20" name="图片占位符 19"/>
          <p:cNvSpPr>
            <a:spLocks noGrp="1"/>
          </p:cNvSpPr>
          <p:nvPr>
            <p:ph type="pic" sz="quarter" idx="44"/>
          </p:nvPr>
        </p:nvSpPr>
        <p:spPr/>
      </p:sp>
      <p:sp>
        <p:nvSpPr>
          <p:cNvPr id="21" name="文本占位符 20"/>
          <p:cNvSpPr>
            <a:spLocks noGrp="1"/>
          </p:cNvSpPr>
          <p:nvPr>
            <p:ph type="body" sz="quarter" idx="45"/>
          </p:nvPr>
        </p:nvSpPr>
        <p:spPr/>
        <p:txBody>
          <a:bodyPr>
            <a:normAutofit lnSpcReduction="10000"/>
          </a:bodyPr>
          <a:p>
            <a:r>
              <a:rPr lang="zh-CN" altLang="en-US"/>
              <a:t>学生流动</a:t>
            </a:r>
            <a:r>
              <a:rPr lang="zh-CN" altLang="en-US"/>
              <a:t>计算模型</a:t>
            </a:r>
            <a:endParaRPr lang="zh-CN" altLang="en-US"/>
          </a:p>
        </p:txBody>
      </p:sp>
      <p:sp>
        <p:nvSpPr>
          <p:cNvPr id="22" name="图片占位符 21"/>
          <p:cNvSpPr>
            <a:spLocks noGrp="1"/>
          </p:cNvSpPr>
          <p:nvPr>
            <p:ph type="pic" sz="quarter" idx="46"/>
          </p:nvPr>
        </p:nvSpPr>
        <p:spPr/>
      </p:sp>
      <p:sp>
        <p:nvSpPr>
          <p:cNvPr id="23" name="文本占位符 22"/>
          <p:cNvSpPr>
            <a:spLocks noGrp="1"/>
          </p:cNvSpPr>
          <p:nvPr>
            <p:ph type="body" sz="quarter" idx="47"/>
          </p:nvPr>
        </p:nvSpPr>
        <p:spPr/>
        <p:txBody>
          <a:bodyPr>
            <a:normAutofit fontScale="90000"/>
          </a:bodyPr>
          <a:p>
            <a:r>
              <a:rPr lang="zh-CN" altLang="en-US"/>
              <a:t>根据历年学生引入及流出情况、国家及地方政策变动情况、人口流动情况等因素建立学生流动算法模型，对未来学生流动进行预测。</a:t>
            </a:r>
            <a:endParaRPr lang="zh-CN" altLang="en-US"/>
          </a:p>
        </p:txBody>
      </p:sp>
      <p:sp>
        <p:nvSpPr>
          <p:cNvPr id="24" name="图片占位符 23"/>
          <p:cNvSpPr>
            <a:spLocks noGrp="1"/>
          </p:cNvSpPr>
          <p:nvPr>
            <p:ph type="pic" sz="quarter" idx="48"/>
          </p:nvPr>
        </p:nvSpPr>
        <p:spPr/>
      </p:sp>
      <p:sp>
        <p:nvSpPr>
          <p:cNvPr id="25" name="文本占位符 24"/>
          <p:cNvSpPr>
            <a:spLocks noGrp="1"/>
          </p:cNvSpPr>
          <p:nvPr>
            <p:ph type="body" sz="quarter" idx="49"/>
          </p:nvPr>
        </p:nvSpPr>
        <p:spPr/>
        <p:txBody>
          <a:bodyPr>
            <a:normAutofit fontScale="90000"/>
          </a:bodyPr>
          <a:p>
            <a:r>
              <a:rPr lang="zh-CN" altLang="en-US">
                <a:sym typeface="+mn-ea"/>
              </a:rPr>
              <a:t>学校布点规划</a:t>
            </a:r>
            <a:r>
              <a:rPr lang="zh-CN" altLang="en-US">
                <a:sym typeface="+mn-ea"/>
              </a:rPr>
              <a:t>空间计算模型</a:t>
            </a:r>
            <a:endParaRPr lang="zh-CN" altLang="en-US"/>
          </a:p>
        </p:txBody>
      </p:sp>
      <p:sp>
        <p:nvSpPr>
          <p:cNvPr id="26" name="图片占位符 25"/>
          <p:cNvSpPr>
            <a:spLocks noGrp="1"/>
          </p:cNvSpPr>
          <p:nvPr>
            <p:ph type="pic" sz="quarter" idx="50"/>
          </p:nvPr>
        </p:nvSpPr>
        <p:spPr/>
      </p:sp>
      <p:sp>
        <p:nvSpPr>
          <p:cNvPr id="27" name="文本占位符 26"/>
          <p:cNvSpPr>
            <a:spLocks noGrp="1"/>
          </p:cNvSpPr>
          <p:nvPr>
            <p:ph type="body" sz="quarter" idx="51"/>
          </p:nvPr>
        </p:nvSpPr>
        <p:spPr/>
        <p:txBody>
          <a:bodyPr>
            <a:normAutofit fontScale="90000" lnSpcReduction="10000"/>
          </a:bodyPr>
          <a:p>
            <a:r>
              <a:rPr lang="zh-CN" altLang="en-US"/>
              <a:t>根据未来各学段学生变化情况、学校建设各类标准规范、地理环境要求、基础设施要求、教育资源情况等因素建立学校布点规划空间计算模型，对未来学校布点、学校规划进行预测。</a:t>
            </a:r>
            <a:endParaRPr lang="zh-CN" altLang="en-US"/>
          </a:p>
        </p:txBody>
      </p:sp>
      <p:sp>
        <p:nvSpPr>
          <p:cNvPr id="29" name="文本占位符 28"/>
          <p:cNvSpPr>
            <a:spLocks noGrp="1"/>
          </p:cNvSpPr>
          <p:nvPr>
            <p:ph type="body" sz="quarter" idx="27"/>
          </p:nvPr>
        </p:nvSpPr>
        <p:spPr>
          <a:xfrm>
            <a:off x="1458903" y="645348"/>
            <a:ext cx="9385300" cy="963612"/>
          </a:xfrm>
        </p:spPr>
        <p:txBody>
          <a:bodyPr/>
          <a:p>
            <a:r>
              <a:rPr lang="zh-CN" altLang="en-US"/>
              <a:t>分析模型</a:t>
            </a:r>
            <a:endParaRPr lang="zh-CN" altLang="en-US"/>
          </a:p>
        </p:txBody>
      </p:sp>
    </p:spTree>
    <p:custDataLst>
      <p:tags r:id="rId1"/>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06</a:t>
            </a:r>
            <a:endParaRPr lang="zh-CN" altLang="en-US" sz="16000" dirty="0">
              <a:solidFill>
                <a:schemeClr val="bg1"/>
              </a:solidFill>
              <a:latin typeface="+mj-lt"/>
            </a:endParaRPr>
          </a:p>
        </p:txBody>
      </p:sp>
      <p:sp>
        <p:nvSpPr>
          <p:cNvPr id="8" name="矩形 7"/>
          <p:cNvSpPr/>
          <p:nvPr/>
        </p:nvSpPr>
        <p:spPr>
          <a:xfrm>
            <a:off x="10094602" y="5652246"/>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rPr>
              <a:t>建设构想</a:t>
            </a:r>
            <a:endPar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图片占位符 1"/>
          <p:cNvSpPr>
            <a:spLocks noGrp="1"/>
          </p:cNvSpPr>
          <p:nvPr>
            <p:ph type="pic" sz="quarter" idx="76"/>
          </p:nvPr>
        </p:nvSpPr>
        <p:spPr/>
      </p:sp>
      <p:sp>
        <p:nvSpPr>
          <p:cNvPr id="3" name="文本占位符 2"/>
          <p:cNvSpPr>
            <a:spLocks noGrp="1"/>
          </p:cNvSpPr>
          <p:nvPr>
            <p:ph type="body" sz="quarter" idx="77"/>
          </p:nvPr>
        </p:nvSpPr>
        <p:spPr/>
        <p:txBody>
          <a:bodyPr/>
          <a:p>
            <a:r>
              <a:rPr lang="en-US" altLang="zh-CN"/>
              <a:t>4</a:t>
            </a:r>
            <a:endParaRPr lang="en-US" altLang="zh-CN"/>
          </a:p>
        </p:txBody>
      </p:sp>
      <p:sp>
        <p:nvSpPr>
          <p:cNvPr id="4" name="图片占位符 3"/>
          <p:cNvSpPr>
            <a:spLocks noGrp="1"/>
          </p:cNvSpPr>
          <p:nvPr>
            <p:ph type="pic" sz="quarter" idx="74"/>
          </p:nvPr>
        </p:nvSpPr>
        <p:spPr/>
      </p:sp>
      <p:sp>
        <p:nvSpPr>
          <p:cNvPr id="5" name="文本占位符 4"/>
          <p:cNvSpPr>
            <a:spLocks noGrp="1"/>
          </p:cNvSpPr>
          <p:nvPr>
            <p:ph type="body" sz="quarter" idx="75"/>
          </p:nvPr>
        </p:nvSpPr>
        <p:spPr/>
        <p:txBody>
          <a:bodyPr/>
          <a:p>
            <a:r>
              <a:rPr lang="en-US" altLang="zh-CN"/>
              <a:t>3</a:t>
            </a:r>
            <a:endParaRPr lang="en-US" altLang="zh-CN"/>
          </a:p>
        </p:txBody>
      </p:sp>
      <p:sp>
        <p:nvSpPr>
          <p:cNvPr id="6" name="图片占位符 5"/>
          <p:cNvSpPr>
            <a:spLocks noGrp="1"/>
          </p:cNvSpPr>
          <p:nvPr>
            <p:ph type="pic" sz="quarter" idx="72"/>
          </p:nvPr>
        </p:nvSpPr>
        <p:spPr/>
      </p:sp>
      <p:sp>
        <p:nvSpPr>
          <p:cNvPr id="7" name="文本占位符 6"/>
          <p:cNvSpPr>
            <a:spLocks noGrp="1"/>
          </p:cNvSpPr>
          <p:nvPr>
            <p:ph type="body" sz="quarter" idx="73"/>
          </p:nvPr>
        </p:nvSpPr>
        <p:spPr/>
        <p:txBody>
          <a:bodyPr/>
          <a:p>
            <a:r>
              <a:rPr lang="en-US" altLang="zh-CN"/>
              <a:t>2</a:t>
            </a:r>
            <a:endParaRPr lang="en-US" altLang="zh-CN"/>
          </a:p>
        </p:txBody>
      </p:sp>
      <p:sp>
        <p:nvSpPr>
          <p:cNvPr id="8" name="图片占位符 7"/>
          <p:cNvSpPr>
            <a:spLocks noGrp="1"/>
          </p:cNvSpPr>
          <p:nvPr>
            <p:ph type="pic" sz="quarter" idx="71"/>
          </p:nvPr>
        </p:nvSpPr>
        <p:spPr/>
      </p:sp>
      <p:sp>
        <p:nvSpPr>
          <p:cNvPr id="9" name="文本占位符 8"/>
          <p:cNvSpPr>
            <a:spLocks noGrp="1"/>
          </p:cNvSpPr>
          <p:nvPr>
            <p:ph type="body" sz="quarter" idx="60"/>
          </p:nvPr>
        </p:nvSpPr>
        <p:spPr/>
        <p:txBody>
          <a:bodyPr/>
          <a:p>
            <a:r>
              <a:rPr lang="en-US" altLang="zh-CN"/>
              <a:t>1</a:t>
            </a:r>
            <a:endParaRPr lang="en-US" altLang="zh-CN"/>
          </a:p>
        </p:txBody>
      </p:sp>
      <p:sp>
        <p:nvSpPr>
          <p:cNvPr id="12" name="文本占位符 11"/>
          <p:cNvSpPr>
            <a:spLocks noGrp="1"/>
          </p:cNvSpPr>
          <p:nvPr>
            <p:ph type="body" sz="quarter" idx="31"/>
          </p:nvPr>
        </p:nvSpPr>
        <p:spPr>
          <a:xfrm>
            <a:off x="1399848" y="673288"/>
            <a:ext cx="9385300" cy="963612"/>
          </a:xfrm>
        </p:spPr>
        <p:txBody>
          <a:bodyPr/>
          <a:p>
            <a:r>
              <a:rPr lang="zh-CN" altLang="en-US"/>
              <a:t>建设构想</a:t>
            </a:r>
            <a:endParaRPr lang="zh-CN" altLang="en-US"/>
          </a:p>
        </p:txBody>
      </p:sp>
      <p:sp>
        <p:nvSpPr>
          <p:cNvPr id="13" name="文本占位符 12"/>
          <p:cNvSpPr>
            <a:spLocks noGrp="1"/>
          </p:cNvSpPr>
          <p:nvPr>
            <p:ph type="body" sz="quarter" idx="13"/>
          </p:nvPr>
        </p:nvSpPr>
        <p:spPr/>
        <p:txBody>
          <a:bodyPr>
            <a:normAutofit fontScale="90000" lnSpcReduction="20000"/>
          </a:bodyPr>
          <a:p>
            <a:r>
              <a:rPr lang="zh-CN" altLang="en-US"/>
              <a:t>布点规划的建设构想</a:t>
            </a:r>
            <a:endParaRPr lang="zh-CN" altLang="en-US"/>
          </a:p>
        </p:txBody>
      </p:sp>
      <p:sp>
        <p:nvSpPr>
          <p:cNvPr id="14" name="文本占位符 13"/>
          <p:cNvSpPr>
            <a:spLocks noGrp="1"/>
          </p:cNvSpPr>
          <p:nvPr>
            <p:ph type="body" sz="quarter" idx="25"/>
          </p:nvPr>
        </p:nvSpPr>
        <p:spPr/>
        <p:txBody>
          <a:bodyPr/>
          <a:p>
            <a:r>
              <a:rPr lang="zh-CN" altLang="en-US"/>
              <a:t>业务梳理</a:t>
            </a:r>
            <a:endParaRPr lang="zh-CN" altLang="en-US"/>
          </a:p>
        </p:txBody>
      </p:sp>
      <p:sp>
        <p:nvSpPr>
          <p:cNvPr id="15" name="文本占位符 14"/>
          <p:cNvSpPr>
            <a:spLocks noGrp="1"/>
          </p:cNvSpPr>
          <p:nvPr>
            <p:ph type="body" sz="quarter" idx="53"/>
          </p:nvPr>
        </p:nvSpPr>
        <p:spPr>
          <a:xfrm>
            <a:off x="3355340" y="10587355"/>
            <a:ext cx="3884930" cy="1972945"/>
          </a:xfrm>
        </p:spPr>
        <p:txBody>
          <a:bodyPr/>
          <a:p>
            <a:pPr algn="l"/>
            <a:r>
              <a:rPr lang="zh-CN" altLang="en-US"/>
              <a:t>选择典型区域（成都市某区县），依据地方性政策、要求进行相关业务指标梳理，构建布点规划业务体系以及基础</a:t>
            </a:r>
            <a:r>
              <a:rPr lang="zh-CN" altLang="en-US"/>
              <a:t>数据体系。</a:t>
            </a:r>
            <a:endParaRPr lang="zh-CN" altLang="en-US"/>
          </a:p>
        </p:txBody>
      </p:sp>
      <p:sp>
        <p:nvSpPr>
          <p:cNvPr id="16" name="文本占位符 15"/>
          <p:cNvSpPr>
            <a:spLocks noGrp="1"/>
          </p:cNvSpPr>
          <p:nvPr>
            <p:ph type="body" sz="quarter" idx="78"/>
          </p:nvPr>
        </p:nvSpPr>
        <p:spPr/>
        <p:txBody>
          <a:bodyPr/>
          <a:p>
            <a:r>
              <a:rPr lang="zh-CN" altLang="en-US"/>
              <a:t>模型构建</a:t>
            </a:r>
            <a:endParaRPr lang="zh-CN" altLang="en-US"/>
          </a:p>
        </p:txBody>
      </p:sp>
      <p:sp>
        <p:nvSpPr>
          <p:cNvPr id="17" name="文本占位符 16"/>
          <p:cNvSpPr>
            <a:spLocks noGrp="1"/>
          </p:cNvSpPr>
          <p:nvPr>
            <p:ph type="body" sz="quarter" idx="79"/>
          </p:nvPr>
        </p:nvSpPr>
        <p:spPr/>
        <p:txBody>
          <a:bodyPr/>
          <a:p>
            <a:pPr algn="l"/>
            <a:r>
              <a:rPr lang="zh-CN" altLang="en-US"/>
              <a:t>针对布点规划相关算法模型，由简到难的策略构建算法模型，进行模型演练、模型评估。</a:t>
            </a:r>
            <a:endParaRPr lang="zh-CN" altLang="en-US"/>
          </a:p>
        </p:txBody>
      </p:sp>
      <p:sp>
        <p:nvSpPr>
          <p:cNvPr id="18" name="文本占位符 17"/>
          <p:cNvSpPr>
            <a:spLocks noGrp="1"/>
          </p:cNvSpPr>
          <p:nvPr>
            <p:ph type="body" sz="quarter" idx="80"/>
          </p:nvPr>
        </p:nvSpPr>
        <p:spPr>
          <a:xfrm>
            <a:off x="7334526" y="5580633"/>
            <a:ext cx="3479529" cy="707206"/>
          </a:xfrm>
        </p:spPr>
        <p:txBody>
          <a:bodyPr/>
          <a:p>
            <a:r>
              <a:rPr lang="zh-CN" altLang="en-US"/>
              <a:t>数据准备</a:t>
            </a:r>
            <a:endParaRPr lang="zh-CN" altLang="en-US"/>
          </a:p>
        </p:txBody>
      </p:sp>
      <p:sp>
        <p:nvSpPr>
          <p:cNvPr id="19" name="文本占位符 18"/>
          <p:cNvSpPr>
            <a:spLocks noGrp="1"/>
          </p:cNvSpPr>
          <p:nvPr>
            <p:ph type="body" sz="quarter" idx="81"/>
          </p:nvPr>
        </p:nvSpPr>
        <p:spPr>
          <a:xfrm>
            <a:off x="7131916" y="6351339"/>
            <a:ext cx="3884749" cy="1632013"/>
          </a:xfrm>
        </p:spPr>
        <p:txBody>
          <a:bodyPr/>
          <a:p>
            <a:pPr algn="l"/>
            <a:r>
              <a:rPr lang="zh-CN" altLang="en-US"/>
              <a:t>对所需数据来源进行梳理，把公开数据、规范指标数据进行接入、治理。对短期内无法接入数据集合业务实际构建元数据体系，并构建虚拟数据。</a:t>
            </a:r>
            <a:endParaRPr lang="zh-CN" altLang="en-US"/>
          </a:p>
        </p:txBody>
      </p:sp>
      <p:sp>
        <p:nvSpPr>
          <p:cNvPr id="20" name="文本占位符 19"/>
          <p:cNvSpPr>
            <a:spLocks noGrp="1"/>
          </p:cNvSpPr>
          <p:nvPr>
            <p:ph type="body" sz="quarter" idx="82"/>
          </p:nvPr>
        </p:nvSpPr>
        <p:spPr>
          <a:xfrm>
            <a:off x="14988539" y="3988121"/>
            <a:ext cx="3479529" cy="707206"/>
          </a:xfrm>
        </p:spPr>
        <p:txBody>
          <a:bodyPr/>
          <a:p>
            <a:r>
              <a:rPr lang="zh-CN" altLang="en-US"/>
              <a:t>应用输出</a:t>
            </a:r>
            <a:endParaRPr lang="zh-CN" altLang="en-US"/>
          </a:p>
        </p:txBody>
      </p:sp>
      <p:sp>
        <p:nvSpPr>
          <p:cNvPr id="21" name="文本占位符 20"/>
          <p:cNvSpPr>
            <a:spLocks noGrp="1"/>
          </p:cNvSpPr>
          <p:nvPr>
            <p:ph type="body" sz="quarter" idx="83"/>
          </p:nvPr>
        </p:nvSpPr>
        <p:spPr>
          <a:xfrm>
            <a:off x="14785975" y="4758690"/>
            <a:ext cx="3884930" cy="1953895"/>
          </a:xfrm>
        </p:spPr>
        <p:txBody>
          <a:bodyPr/>
          <a:p>
            <a:pPr algn="l"/>
            <a:r>
              <a:rPr lang="zh-CN" altLang="en-US"/>
              <a:t>把布点规划的算法模型体系进行拆分，</a:t>
            </a:r>
            <a:r>
              <a:rPr lang="zh-CN" altLang="en-US">
                <a:sym typeface="+mn-ea"/>
              </a:rPr>
              <a:t>构建典型的小应用输出。例如学生升学率预测数据分析报告，实现模型的多应用、多迭代，</a:t>
            </a:r>
            <a:r>
              <a:rPr lang="zh-CN" altLang="en-US">
                <a:sym typeface="+mn-ea"/>
              </a:rPr>
              <a:t>由难化简逐步建设的策略。</a:t>
            </a:r>
            <a:endParaRPr lang="en-US" altLang="zh-CN">
              <a:sym typeface="+mn-ea"/>
            </a:endParaRPr>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六边形 5"/>
          <p:cNvSpPr/>
          <p:nvPr/>
        </p:nvSpPr>
        <p:spPr>
          <a:xfrm rot="5400000">
            <a:off x="3399523" y="4886310"/>
            <a:ext cx="4811718" cy="4294275"/>
          </a:xfrm>
          <a:prstGeom prst="hexagon">
            <a:avLst>
              <a:gd name="adj" fmla="val 29654"/>
              <a:gd name="vf" fmla="val 115470"/>
            </a:avLst>
          </a:prstGeom>
          <a:noFill/>
          <a:ln w="50800">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六边形 6"/>
          <p:cNvSpPr/>
          <p:nvPr/>
        </p:nvSpPr>
        <p:spPr>
          <a:xfrm rot="5400000">
            <a:off x="4053607" y="8277693"/>
            <a:ext cx="1914183" cy="1708336"/>
          </a:xfrm>
          <a:prstGeom prst="hexagon">
            <a:avLst>
              <a:gd name="adj" fmla="val 29654"/>
              <a:gd name="vf" fmla="val 115470"/>
            </a:avLst>
          </a:prstGeom>
          <a:noFill/>
          <a:ln w="28575">
            <a:solidFill>
              <a:schemeClr val="tx2">
                <a:lumMod val="60000"/>
                <a:lumOff val="40000"/>
                <a:alpha val="23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六边形 7"/>
          <p:cNvSpPr/>
          <p:nvPr/>
        </p:nvSpPr>
        <p:spPr>
          <a:xfrm rot="5400000">
            <a:off x="6195675" y="6387969"/>
            <a:ext cx="3539380" cy="3158763"/>
          </a:xfrm>
          <a:prstGeom prst="hexagon">
            <a:avLst>
              <a:gd name="adj" fmla="val 29654"/>
              <a:gd name="vf" fmla="val 115470"/>
            </a:avLst>
          </a:prstGeom>
          <a:noFill/>
          <a:ln w="28575">
            <a:solidFill>
              <a:schemeClr val="tx2">
                <a:lumMod val="60000"/>
                <a:lumOff val="40000"/>
                <a:alpha val="52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六边形 8"/>
          <p:cNvSpPr/>
          <p:nvPr/>
        </p:nvSpPr>
        <p:spPr>
          <a:xfrm rot="5400000">
            <a:off x="4022629" y="3012182"/>
            <a:ext cx="2887930" cy="2577366"/>
          </a:xfrm>
          <a:prstGeom prst="hexagon">
            <a:avLst>
              <a:gd name="adj" fmla="val 29654"/>
              <a:gd name="vf" fmla="val 115470"/>
            </a:avLst>
          </a:prstGeom>
          <a:noFill/>
          <a:ln w="41275">
            <a:solidFill>
              <a:schemeClr val="tx2">
                <a:lumMod val="60000"/>
                <a:lumOff val="40000"/>
                <a:alpha val="58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六边形 9"/>
          <p:cNvSpPr/>
          <p:nvPr/>
        </p:nvSpPr>
        <p:spPr>
          <a:xfrm rot="5400000">
            <a:off x="6736971" y="9051700"/>
            <a:ext cx="2410425" cy="2151212"/>
          </a:xfrm>
          <a:prstGeom prst="hexagon">
            <a:avLst>
              <a:gd name="adj" fmla="val 29654"/>
              <a:gd name="vf" fmla="val 115470"/>
            </a:avLst>
          </a:prstGeom>
          <a:noFill/>
          <a:ln w="50800">
            <a:solidFill>
              <a:schemeClr val="tx2">
                <a:lumMod val="60000"/>
                <a:lumOff val="40000"/>
                <a:alpha val="4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六边形 10"/>
          <p:cNvSpPr/>
          <p:nvPr/>
        </p:nvSpPr>
        <p:spPr>
          <a:xfrm rot="5400000">
            <a:off x="1078418" y="4844350"/>
            <a:ext cx="1914183" cy="1708336"/>
          </a:xfrm>
          <a:prstGeom prst="hexagon">
            <a:avLst>
              <a:gd name="adj" fmla="val 29654"/>
              <a:gd name="vf" fmla="val 115470"/>
            </a:avLst>
          </a:prstGeom>
          <a:noFill/>
          <a:ln w="28575">
            <a:solidFill>
              <a:schemeClr val="tx2">
                <a:lumMod val="60000"/>
                <a:lumOff val="40000"/>
                <a:alpha val="36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4" name="组合 13"/>
          <p:cNvGrpSpPr/>
          <p:nvPr/>
        </p:nvGrpSpPr>
        <p:grpSpPr>
          <a:xfrm>
            <a:off x="19665277" y="12448003"/>
            <a:ext cx="3428917" cy="1995073"/>
            <a:chOff x="6301215" y="12296067"/>
            <a:chExt cx="2434590" cy="1416536"/>
          </a:xfrm>
          <a:solidFill>
            <a:schemeClr val="tx2">
              <a:lumMod val="20000"/>
              <a:lumOff val="80000"/>
            </a:schemeClr>
          </a:solidFill>
        </p:grpSpPr>
        <p:grpSp>
          <p:nvGrpSpPr>
            <p:cNvPr id="15" name="组合 14"/>
            <p:cNvGrpSpPr/>
            <p:nvPr/>
          </p:nvGrpSpPr>
          <p:grpSpPr>
            <a:xfrm>
              <a:off x="6301215" y="12296067"/>
              <a:ext cx="2434590" cy="636825"/>
              <a:chOff x="6301215" y="12296067"/>
              <a:chExt cx="2434590" cy="636825"/>
            </a:xfrm>
            <a:grpFill/>
          </p:grpSpPr>
          <p:grpSp>
            <p:nvGrpSpPr>
              <p:cNvPr id="71" name="Group 12"/>
              <p:cNvGrpSpPr/>
              <p:nvPr/>
            </p:nvGrpSpPr>
            <p:grpSpPr>
              <a:xfrm>
                <a:off x="6301215" y="12296067"/>
                <a:ext cx="2434590" cy="236854"/>
                <a:chOff x="1948342" y="5767817"/>
                <a:chExt cx="2434648" cy="227062"/>
              </a:xfrm>
              <a:grpFill/>
            </p:grpSpPr>
            <p:grpSp>
              <p:nvGrpSpPr>
                <p:cNvPr id="99" name="Group 13"/>
                <p:cNvGrpSpPr/>
                <p:nvPr/>
              </p:nvGrpSpPr>
              <p:grpSpPr>
                <a:xfrm>
                  <a:off x="1948342" y="5922203"/>
                  <a:ext cx="2434648" cy="72676"/>
                  <a:chOff x="1878897" y="12847070"/>
                  <a:chExt cx="2434648" cy="72676"/>
                </a:xfrm>
                <a:grpFill/>
              </p:grpSpPr>
              <p:sp>
                <p:nvSpPr>
                  <p:cNvPr id="113"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4"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5"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6"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7"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8"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9"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0"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1"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2"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3"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24"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100" name="Group 14"/>
                <p:cNvGrpSpPr/>
                <p:nvPr/>
              </p:nvGrpSpPr>
              <p:grpSpPr>
                <a:xfrm>
                  <a:off x="1948342" y="5767817"/>
                  <a:ext cx="2434648" cy="72676"/>
                  <a:chOff x="1878897" y="12847070"/>
                  <a:chExt cx="2434648" cy="72676"/>
                </a:xfrm>
                <a:grpFill/>
              </p:grpSpPr>
              <p:sp>
                <p:nvSpPr>
                  <p:cNvPr id="101"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02"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03"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04"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05"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06"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07"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08"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09"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0"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1"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112"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nvGrpSpPr>
              <p:cNvPr id="72" name="Group 12"/>
              <p:cNvGrpSpPr/>
              <p:nvPr/>
            </p:nvGrpSpPr>
            <p:grpSpPr>
              <a:xfrm>
                <a:off x="6301215" y="12696038"/>
                <a:ext cx="2434590" cy="236854"/>
                <a:chOff x="1948342" y="5767817"/>
                <a:chExt cx="2434648" cy="227062"/>
              </a:xfrm>
              <a:grpFill/>
            </p:grpSpPr>
            <p:grpSp>
              <p:nvGrpSpPr>
                <p:cNvPr id="73" name="Group 13"/>
                <p:cNvGrpSpPr/>
                <p:nvPr/>
              </p:nvGrpSpPr>
              <p:grpSpPr>
                <a:xfrm>
                  <a:off x="1948342" y="5922203"/>
                  <a:ext cx="2434648" cy="72676"/>
                  <a:chOff x="1878897" y="12847070"/>
                  <a:chExt cx="2434648" cy="72676"/>
                </a:xfrm>
                <a:grpFill/>
              </p:grpSpPr>
              <p:sp>
                <p:nvSpPr>
                  <p:cNvPr id="87"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88"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89"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90"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91"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92"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93"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94"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95"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96"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97"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98"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74" name="Group 14"/>
                <p:cNvGrpSpPr/>
                <p:nvPr/>
              </p:nvGrpSpPr>
              <p:grpSpPr>
                <a:xfrm>
                  <a:off x="1948342" y="5767817"/>
                  <a:ext cx="2434648" cy="72676"/>
                  <a:chOff x="1878897" y="12847070"/>
                  <a:chExt cx="2434648" cy="72676"/>
                </a:xfrm>
                <a:grpFill/>
              </p:grpSpPr>
              <p:sp>
                <p:nvSpPr>
                  <p:cNvPr id="75"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76"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77"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78"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79"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80"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81"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82"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83"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84"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85"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86"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grpSp>
          <p:nvGrpSpPr>
            <p:cNvPr id="16" name="组合 15"/>
            <p:cNvGrpSpPr/>
            <p:nvPr/>
          </p:nvGrpSpPr>
          <p:grpSpPr>
            <a:xfrm>
              <a:off x="6301215" y="13075778"/>
              <a:ext cx="2434590" cy="636825"/>
              <a:chOff x="6301215" y="12296067"/>
              <a:chExt cx="2434590" cy="636825"/>
            </a:xfrm>
            <a:grpFill/>
          </p:grpSpPr>
          <p:grpSp>
            <p:nvGrpSpPr>
              <p:cNvPr id="17" name="Group 12"/>
              <p:cNvGrpSpPr/>
              <p:nvPr/>
            </p:nvGrpSpPr>
            <p:grpSpPr>
              <a:xfrm>
                <a:off x="6301215" y="12296067"/>
                <a:ext cx="2434590" cy="236854"/>
                <a:chOff x="1948342" y="5767817"/>
                <a:chExt cx="2434648" cy="227062"/>
              </a:xfrm>
              <a:grpFill/>
            </p:grpSpPr>
            <p:grpSp>
              <p:nvGrpSpPr>
                <p:cNvPr id="45" name="Group 13"/>
                <p:cNvGrpSpPr/>
                <p:nvPr/>
              </p:nvGrpSpPr>
              <p:grpSpPr>
                <a:xfrm>
                  <a:off x="1948342" y="5922203"/>
                  <a:ext cx="2434648" cy="72676"/>
                  <a:chOff x="1878897" y="12847070"/>
                  <a:chExt cx="2434648" cy="72676"/>
                </a:xfrm>
                <a:grpFill/>
              </p:grpSpPr>
              <p:sp>
                <p:nvSpPr>
                  <p:cNvPr id="59"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0"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1"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2"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3"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4"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5"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6"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7"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8"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69"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70"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46" name="Group 14"/>
                <p:cNvGrpSpPr/>
                <p:nvPr/>
              </p:nvGrpSpPr>
              <p:grpSpPr>
                <a:xfrm>
                  <a:off x="1948342" y="5767817"/>
                  <a:ext cx="2434648" cy="72676"/>
                  <a:chOff x="1878897" y="12847070"/>
                  <a:chExt cx="2434648" cy="72676"/>
                </a:xfrm>
                <a:grpFill/>
              </p:grpSpPr>
              <p:sp>
                <p:nvSpPr>
                  <p:cNvPr id="47"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8"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9"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0"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1"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2"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3"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4"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5"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6"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7"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8"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nvGrpSpPr>
              <p:cNvPr id="18" name="Group 12"/>
              <p:cNvGrpSpPr/>
              <p:nvPr/>
            </p:nvGrpSpPr>
            <p:grpSpPr>
              <a:xfrm>
                <a:off x="6301215" y="12696038"/>
                <a:ext cx="2434590" cy="236854"/>
                <a:chOff x="1948342" y="5767817"/>
                <a:chExt cx="2434648" cy="227062"/>
              </a:xfrm>
              <a:grpFill/>
            </p:grpSpPr>
            <p:grpSp>
              <p:nvGrpSpPr>
                <p:cNvPr id="19" name="Group 13"/>
                <p:cNvGrpSpPr/>
                <p:nvPr/>
              </p:nvGrpSpPr>
              <p:grpSpPr>
                <a:xfrm>
                  <a:off x="1948342" y="5922203"/>
                  <a:ext cx="2434648" cy="72676"/>
                  <a:chOff x="1878897" y="12847070"/>
                  <a:chExt cx="2434648" cy="72676"/>
                </a:xfrm>
                <a:grpFill/>
              </p:grpSpPr>
              <p:sp>
                <p:nvSpPr>
                  <p:cNvPr id="33"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5"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6"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7"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8"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9"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0"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1"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2"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3"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4"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20" name="Group 14"/>
                <p:cNvGrpSpPr/>
                <p:nvPr/>
              </p:nvGrpSpPr>
              <p:grpSpPr>
                <a:xfrm>
                  <a:off x="1948342" y="5767817"/>
                  <a:ext cx="2434648" cy="72676"/>
                  <a:chOff x="1878897" y="12847070"/>
                  <a:chExt cx="2434648" cy="72676"/>
                </a:xfrm>
                <a:grpFill/>
              </p:grpSpPr>
              <p:sp>
                <p:nvSpPr>
                  <p:cNvPr id="21"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2"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3"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4"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5"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6"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7"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8"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9"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grpSp>
      </p:grpSp>
      <p:sp>
        <p:nvSpPr>
          <p:cNvPr id="125" name="六边形 124"/>
          <p:cNvSpPr/>
          <p:nvPr/>
        </p:nvSpPr>
        <p:spPr>
          <a:xfrm rot="5400000">
            <a:off x="422271" y="268669"/>
            <a:ext cx="2243283" cy="2002045"/>
          </a:xfrm>
          <a:prstGeom prst="hexagon">
            <a:avLst>
              <a:gd name="adj" fmla="val 29654"/>
              <a:gd name="vf" fmla="val 115470"/>
            </a:avLst>
          </a:prstGeom>
          <a:noFill/>
          <a:ln w="57150">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六边形 125"/>
          <p:cNvSpPr/>
          <p:nvPr/>
        </p:nvSpPr>
        <p:spPr>
          <a:xfrm rot="5400000">
            <a:off x="1937365" y="3564923"/>
            <a:ext cx="892418" cy="796451"/>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7" name="六边形 126"/>
          <p:cNvSpPr/>
          <p:nvPr/>
        </p:nvSpPr>
        <p:spPr>
          <a:xfrm rot="5400000">
            <a:off x="4983418" y="69917"/>
            <a:ext cx="1650105" cy="1472654"/>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8" name="六边形 127"/>
          <p:cNvSpPr/>
          <p:nvPr/>
        </p:nvSpPr>
        <p:spPr>
          <a:xfrm rot="5400000">
            <a:off x="4141675" y="666100"/>
            <a:ext cx="1346389" cy="1201601"/>
          </a:xfrm>
          <a:prstGeom prst="hexagon">
            <a:avLst>
              <a:gd name="adj" fmla="val 29654"/>
              <a:gd name="vf" fmla="val 115470"/>
            </a:avLst>
          </a:prstGeom>
          <a:noFill/>
          <a:ln w="28575">
            <a:solidFill>
              <a:schemeClr val="tx2">
                <a:lumMod val="60000"/>
                <a:lumOff val="40000"/>
                <a:alpha val="43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9" name="六边形 128"/>
          <p:cNvSpPr/>
          <p:nvPr/>
        </p:nvSpPr>
        <p:spPr>
          <a:xfrm rot="5400000">
            <a:off x="3133137" y="4029644"/>
            <a:ext cx="1123772" cy="1002924"/>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0" name="六边形 129"/>
          <p:cNvSpPr/>
          <p:nvPr/>
        </p:nvSpPr>
        <p:spPr>
          <a:xfrm rot="5400000">
            <a:off x="7725635" y="6088964"/>
            <a:ext cx="453770" cy="404972"/>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六边形 130"/>
          <p:cNvSpPr/>
          <p:nvPr/>
        </p:nvSpPr>
        <p:spPr>
          <a:xfrm rot="5400000">
            <a:off x="4022315" y="4143222"/>
            <a:ext cx="347763" cy="310365"/>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2" name="六边形 131"/>
          <p:cNvSpPr/>
          <p:nvPr/>
        </p:nvSpPr>
        <p:spPr>
          <a:xfrm rot="5400000">
            <a:off x="4234236" y="8425879"/>
            <a:ext cx="296292" cy="264429"/>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3" name="六边形 132"/>
          <p:cNvSpPr/>
          <p:nvPr/>
        </p:nvSpPr>
        <p:spPr>
          <a:xfrm rot="5400000">
            <a:off x="4923187" y="651513"/>
            <a:ext cx="297911" cy="265874"/>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六边形 133"/>
          <p:cNvSpPr/>
          <p:nvPr/>
        </p:nvSpPr>
        <p:spPr>
          <a:xfrm rot="5400000">
            <a:off x="5264341" y="11850000"/>
            <a:ext cx="2243283" cy="2002045"/>
          </a:xfrm>
          <a:prstGeom prst="hexagon">
            <a:avLst>
              <a:gd name="adj" fmla="val 29654"/>
              <a:gd name="vf" fmla="val 115470"/>
            </a:avLst>
          </a:prstGeom>
          <a:noFill/>
          <a:ln w="57150">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5" name="六边形 134"/>
          <p:cNvSpPr/>
          <p:nvPr/>
        </p:nvSpPr>
        <p:spPr>
          <a:xfrm rot="5400000">
            <a:off x="1753365" y="11909701"/>
            <a:ext cx="892418" cy="796451"/>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6" name="六边形 135"/>
          <p:cNvSpPr/>
          <p:nvPr/>
        </p:nvSpPr>
        <p:spPr>
          <a:xfrm rot="5400000">
            <a:off x="8420694" y="9147027"/>
            <a:ext cx="354106" cy="316026"/>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7" name="六边形 136"/>
          <p:cNvSpPr/>
          <p:nvPr/>
        </p:nvSpPr>
        <p:spPr>
          <a:xfrm rot="5400000">
            <a:off x="7209952" y="13287527"/>
            <a:ext cx="354106" cy="316026"/>
          </a:xfrm>
          <a:prstGeom prst="hexagon">
            <a:avLst>
              <a:gd name="adj" fmla="val 29654"/>
              <a:gd name="vf" fmla="val 115470"/>
            </a:avLst>
          </a:prstGeom>
          <a:solidFill>
            <a:schemeClr val="accent4"/>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8" name="六边形 137"/>
          <p:cNvSpPr/>
          <p:nvPr/>
        </p:nvSpPr>
        <p:spPr>
          <a:xfrm rot="5400000">
            <a:off x="14147726" y="10054497"/>
            <a:ext cx="892418" cy="796451"/>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9" name="六边形 138"/>
          <p:cNvSpPr/>
          <p:nvPr/>
        </p:nvSpPr>
        <p:spPr>
          <a:xfrm rot="5400000">
            <a:off x="11823021" y="11898802"/>
            <a:ext cx="719283" cy="641934"/>
          </a:xfrm>
          <a:prstGeom prst="hexagon">
            <a:avLst>
              <a:gd name="adj" fmla="val 29654"/>
              <a:gd name="vf" fmla="val 115470"/>
            </a:avLst>
          </a:prstGeom>
          <a:noFill/>
          <a:ln w="28575">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0" name="矩形 139"/>
          <p:cNvSpPr/>
          <p:nvPr/>
        </p:nvSpPr>
        <p:spPr>
          <a:xfrm>
            <a:off x="11199326" y="5323446"/>
            <a:ext cx="730214" cy="73021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1" name="矩形 140"/>
          <p:cNvSpPr/>
          <p:nvPr/>
        </p:nvSpPr>
        <p:spPr>
          <a:xfrm>
            <a:off x="11352952" y="5092992"/>
            <a:ext cx="730214" cy="73021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2" name="矩形 141"/>
          <p:cNvSpPr/>
          <p:nvPr/>
        </p:nvSpPr>
        <p:spPr>
          <a:xfrm>
            <a:off x="10663724" y="7323419"/>
            <a:ext cx="12413935" cy="965101"/>
          </a:xfrm>
          <a:prstGeom prst="rect">
            <a:avLst/>
          </a:prstGeom>
          <a:no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altLang="zh-CN" sz="6000" spc="700" dirty="0">
                <a:solidFill>
                  <a:schemeClr val="tx2">
                    <a:lumMod val="75000"/>
                  </a:schemeClr>
                </a:solidFill>
                <a:latin typeface="微软雅黑" panose="020B0503020204020204" pitchFamily="34" charset="-122"/>
                <a:ea typeface="微软雅黑" panose="020B0503020204020204" pitchFamily="34" charset="-122"/>
              </a:rPr>
              <a:t>FOR LISTENING</a:t>
            </a:r>
            <a:endParaRPr lang="en-US" altLang="zh-CN" sz="6000" spc="700" dirty="0">
              <a:solidFill>
                <a:schemeClr val="tx2">
                  <a:lumMod val="75000"/>
                </a:schemeClr>
              </a:solidFill>
              <a:latin typeface="+mj-ea"/>
              <a:ea typeface="+mj-ea"/>
            </a:endParaRPr>
          </a:p>
        </p:txBody>
      </p:sp>
      <p:sp>
        <p:nvSpPr>
          <p:cNvPr id="143" name="矩形 142"/>
          <p:cNvSpPr/>
          <p:nvPr/>
        </p:nvSpPr>
        <p:spPr>
          <a:xfrm>
            <a:off x="10680259" y="5152085"/>
            <a:ext cx="12413935" cy="1938992"/>
          </a:xfrm>
          <a:prstGeom prst="rect">
            <a:avLst/>
          </a:prstGeom>
          <a:effectLst/>
        </p:spPr>
        <p:txBody>
          <a:bodyPr wrap="square">
            <a:spAutoFit/>
          </a:bodyPr>
          <a:lstStyle/>
          <a:p>
            <a:pPr algn="r"/>
            <a:r>
              <a:rPr lang="en-US" altLang="zh-CN" sz="12000" b="1" spc="1000" dirty="0">
                <a:solidFill>
                  <a:schemeClr val="tx2">
                    <a:lumMod val="75000"/>
                  </a:schemeClr>
                </a:solidFill>
                <a:latin typeface="+mj-ea"/>
              </a:rPr>
              <a:t>THANK YOU</a:t>
            </a:r>
            <a:endParaRPr lang="en-US" altLang="zh-CN" sz="12000" b="1" spc="1000" dirty="0">
              <a:solidFill>
                <a:schemeClr val="tx2">
                  <a:lumMod val="75000"/>
                </a:schemeClr>
              </a:solidFill>
              <a:latin typeface="+mj-ea"/>
            </a:endParaRPr>
          </a:p>
        </p:txBody>
      </p:sp>
      <p:pic>
        <p:nvPicPr>
          <p:cNvPr id="144" name="图片 14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8390547" y="1123245"/>
            <a:ext cx="4434528" cy="1176299"/>
          </a:xfrm>
          <a:prstGeom prst="rect">
            <a:avLst/>
          </a:prstGeom>
        </p:spPr>
      </p:pic>
      <p:cxnSp>
        <p:nvCxnSpPr>
          <p:cNvPr id="145" name="直接连接符 144"/>
          <p:cNvCxnSpPr/>
          <p:nvPr/>
        </p:nvCxnSpPr>
        <p:spPr>
          <a:xfrm>
            <a:off x="21531497" y="10940178"/>
            <a:ext cx="1344299" cy="0"/>
          </a:xfrm>
          <a:prstGeom prst="line">
            <a:avLst/>
          </a:prstGeom>
          <a:ln w="127000">
            <a:solidFill>
              <a:schemeClr val="accent4"/>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4545"/>
          </a:xfrm>
          <a:prstGeom prst="rect">
            <a:avLst/>
          </a:prstGeom>
          <a:noFill/>
        </p:spPr>
        <p:txBody>
          <a:bodyPr wrap="square" rtlCol="0">
            <a:spAutoFit/>
          </a:bodyPr>
          <a:lstStyle/>
          <a:p>
            <a:pPr algn="ctr"/>
            <a:r>
              <a:rPr lang="en-US" altLang="zh-CN" sz="16000" dirty="0">
                <a:solidFill>
                  <a:schemeClr val="bg1"/>
                </a:solidFill>
                <a:latin typeface="+mj-lt"/>
              </a:rPr>
              <a:t>01</a:t>
            </a:r>
            <a:endParaRPr lang="zh-CN" altLang="en-US" sz="16000" dirty="0">
              <a:solidFill>
                <a:schemeClr val="bg1"/>
              </a:solidFill>
              <a:latin typeface="+mj-lt"/>
            </a:endParaRPr>
          </a:p>
        </p:txBody>
      </p:sp>
      <p:sp>
        <p:nvSpPr>
          <p:cNvPr id="8" name="矩形 7"/>
          <p:cNvSpPr/>
          <p:nvPr/>
        </p:nvSpPr>
        <p:spPr>
          <a:xfrm>
            <a:off x="10094602" y="5652246"/>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rPr>
              <a:t>建设背景</a:t>
            </a:r>
            <a:endPar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31"/>
          </p:nvPr>
        </p:nvSpPr>
        <p:spPr>
          <a:xfrm>
            <a:off x="1242368" y="645348"/>
            <a:ext cx="9385300" cy="963612"/>
          </a:xfrm>
        </p:spPr>
        <p:txBody>
          <a:bodyPr/>
          <a:p>
            <a:r>
              <a:rPr lang="zh-CN" altLang="en-US"/>
              <a:t>建设背景</a:t>
            </a:r>
            <a:endParaRPr lang="zh-CN" altLang="en-US"/>
          </a:p>
        </p:txBody>
      </p:sp>
      <p:sp>
        <p:nvSpPr>
          <p:cNvPr id="4" name="文本占位符 3"/>
          <p:cNvSpPr>
            <a:spLocks noGrp="1"/>
          </p:cNvSpPr>
          <p:nvPr>
            <p:ph type="body" sz="quarter" idx="13"/>
          </p:nvPr>
        </p:nvSpPr>
        <p:spPr>
          <a:xfrm>
            <a:off x="1203325" y="1695450"/>
            <a:ext cx="21701125" cy="886460"/>
          </a:xfrm>
        </p:spPr>
        <p:txBody>
          <a:bodyPr>
            <a:noAutofit/>
          </a:bodyPr>
          <a:p>
            <a:r>
              <a:rPr lang="zh-CN" altLang="en-US" sz="5400"/>
              <a:t>中小学布点规划的必要</a:t>
            </a:r>
            <a:r>
              <a:rPr lang="zh-CN" altLang="en-US" sz="5400"/>
              <a:t>性</a:t>
            </a:r>
            <a:endParaRPr lang="zh-CN" altLang="en-US" sz="5400"/>
          </a:p>
        </p:txBody>
      </p:sp>
      <p:sp>
        <p:nvSpPr>
          <p:cNvPr id="5" name="文本占位符 4"/>
          <p:cNvSpPr>
            <a:spLocks noGrp="1"/>
          </p:cNvSpPr>
          <p:nvPr>
            <p:ph type="body" sz="quarter" idx="32"/>
          </p:nvPr>
        </p:nvSpPr>
        <p:spPr/>
        <p:txBody>
          <a:bodyPr>
            <a:normAutofit/>
          </a:bodyPr>
          <a:p>
            <a:r>
              <a:rPr lang="zh-CN" altLang="en-US">
                <a:sym typeface="+mn-ea"/>
              </a:rPr>
              <a:t>教育发展背景</a:t>
            </a:r>
            <a:endParaRPr lang="zh-CN" altLang="en-US"/>
          </a:p>
          <a:p>
            <a:endParaRPr lang="zh-CN" altLang="en-US"/>
          </a:p>
        </p:txBody>
      </p:sp>
      <p:sp>
        <p:nvSpPr>
          <p:cNvPr id="6" name="文本占位符 5"/>
          <p:cNvSpPr>
            <a:spLocks noGrp="1"/>
          </p:cNvSpPr>
          <p:nvPr>
            <p:ph type="body" sz="quarter" idx="33"/>
          </p:nvPr>
        </p:nvSpPr>
        <p:spPr/>
        <p:txBody>
          <a:bodyPr/>
          <a:p>
            <a:r>
              <a:rPr lang="zh-CN" altLang="en-US">
                <a:sym typeface="+mn-ea"/>
              </a:rPr>
              <a:t>二胎政策</a:t>
            </a:r>
            <a:endParaRPr lang="zh-CN" altLang="en-US"/>
          </a:p>
        </p:txBody>
      </p:sp>
      <p:sp>
        <p:nvSpPr>
          <p:cNvPr id="7" name="文本占位符 6"/>
          <p:cNvSpPr>
            <a:spLocks noGrp="1"/>
          </p:cNvSpPr>
          <p:nvPr>
            <p:ph type="body" sz="quarter" idx="34"/>
          </p:nvPr>
        </p:nvSpPr>
        <p:spPr/>
        <p:txBody>
          <a:bodyPr>
            <a:normAutofit fontScale="90000"/>
          </a:bodyPr>
          <a:p>
            <a:r>
              <a:rPr lang="zh-CN" altLang="en-US"/>
              <a:t>教育</a:t>
            </a:r>
            <a:r>
              <a:rPr lang="zh-CN" altLang="en-US"/>
              <a:t>资源分配现状</a:t>
            </a:r>
            <a:endParaRPr lang="zh-CN" altLang="en-US"/>
          </a:p>
        </p:txBody>
      </p:sp>
      <p:sp>
        <p:nvSpPr>
          <p:cNvPr id="8" name="文本占位符 7"/>
          <p:cNvSpPr>
            <a:spLocks noGrp="1"/>
          </p:cNvSpPr>
          <p:nvPr>
            <p:ph type="body" sz="quarter" idx="35"/>
          </p:nvPr>
        </p:nvSpPr>
        <p:spPr>
          <a:xfrm>
            <a:off x="15862300" y="7884160"/>
            <a:ext cx="6912610" cy="2423795"/>
          </a:xfrm>
        </p:spPr>
        <p:txBody>
          <a:bodyPr/>
          <a:p>
            <a:r>
              <a:rPr lang="zh-CN" altLang="en-US">
                <a:sym typeface="+mn-ea"/>
              </a:rPr>
              <a:t>城镇地区集中了区域内</a:t>
            </a:r>
            <a:r>
              <a:rPr lang="zh-CN" altLang="en-US">
                <a:sym typeface="+mn-ea"/>
              </a:rPr>
              <a:t>优质教育资源，但也吸引了大量外来就读生源,使得城区教育资源明显不足，出现入学难和班级超额等现象；</a:t>
            </a:r>
            <a:r>
              <a:rPr lang="zh-CN" altLang="en-US">
                <a:sym typeface="+mn-ea"/>
              </a:rPr>
              <a:t>由于农村地区学龄人口布局分散，导致部分教育资源闲置，产生了办学效益低下等问题。</a:t>
            </a:r>
            <a:endParaRPr lang="zh-CN" altLang="en-US"/>
          </a:p>
        </p:txBody>
      </p:sp>
      <p:sp>
        <p:nvSpPr>
          <p:cNvPr id="9" name="文本占位符 8"/>
          <p:cNvSpPr>
            <a:spLocks noGrp="1"/>
          </p:cNvSpPr>
          <p:nvPr>
            <p:ph type="body" sz="quarter" idx="36"/>
          </p:nvPr>
        </p:nvSpPr>
        <p:spPr>
          <a:xfrm>
            <a:off x="1939290" y="4597400"/>
            <a:ext cx="7223125" cy="2379980"/>
          </a:xfrm>
        </p:spPr>
        <p:txBody>
          <a:bodyPr/>
          <a:p>
            <a:pPr algn="l"/>
            <a:r>
              <a:rPr lang="zh-CN" altLang="en-US">
                <a:sym typeface="+mn-ea"/>
              </a:rPr>
              <a:t>在各级政府大力发展教育均衡化、现代化的大时代背景下，教育管理部门需通过大量的教育基础数据、各类影响因素去洞察未来，进而进行决策。而中小学布点规划</a:t>
            </a:r>
            <a:r>
              <a:rPr lang="zh-CN" altLang="en-US">
                <a:sym typeface="+mn-ea"/>
              </a:rPr>
              <a:t>是其中的关键课题。</a:t>
            </a:r>
            <a:endParaRPr lang="zh-CN" altLang="en-US"/>
          </a:p>
          <a:p>
            <a:pPr algn="l"/>
            <a:endParaRPr lang="zh-CN" altLang="en-US"/>
          </a:p>
        </p:txBody>
      </p:sp>
      <p:sp>
        <p:nvSpPr>
          <p:cNvPr id="10" name="文本占位符 9"/>
          <p:cNvSpPr>
            <a:spLocks noGrp="1"/>
          </p:cNvSpPr>
          <p:nvPr>
            <p:ph type="body" sz="quarter" idx="37"/>
          </p:nvPr>
        </p:nvSpPr>
        <p:spPr/>
        <p:txBody>
          <a:bodyPr/>
          <a:p>
            <a:pPr algn="l"/>
            <a:r>
              <a:rPr lang="zh-CN" altLang="en-US">
                <a:sym typeface="+mn-ea"/>
              </a:rPr>
              <a:t>随着二胎政策的开放，势必引起人口的迅速增加，而适龄人口的激增，也会造成大量的学位缺口，而学校的提前规划和布局也就成为教育发展建设的核心之一。</a:t>
            </a:r>
            <a:endParaRPr lang="zh-CN" altLang="en-US">
              <a:sym typeface="+mn-ea"/>
            </a:endParaRP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p>
            <a:r>
              <a:rPr lang="zh-CN" altLang="en-US"/>
              <a:t>在教育信息化</a:t>
            </a:r>
            <a:r>
              <a:rPr lang="en-US" altLang="zh-CN"/>
              <a:t>2.0</a:t>
            </a:r>
            <a:r>
              <a:rPr lang="zh-CN" altLang="en-US"/>
              <a:t>建设背景下，各级各类教育部门、学校均已完成各类信息化系统建设以及相关信息化系统的接入，为布点规划提供了良好的信息化环境。</a:t>
            </a:r>
            <a:endParaRPr lang="zh-CN" altLang="en-US"/>
          </a:p>
        </p:txBody>
      </p:sp>
      <p:sp>
        <p:nvSpPr>
          <p:cNvPr id="5" name="文本占位符 4"/>
          <p:cNvSpPr>
            <a:spLocks noGrp="1"/>
          </p:cNvSpPr>
          <p:nvPr>
            <p:ph type="body" sz="quarter" idx="18"/>
          </p:nvPr>
        </p:nvSpPr>
        <p:spPr/>
        <p:txBody>
          <a:bodyPr>
            <a:normAutofit lnSpcReduction="20000"/>
          </a:bodyPr>
          <a:p>
            <a:r>
              <a:rPr lang="zh-CN" altLang="en-US">
                <a:sym typeface="+mn-ea"/>
              </a:rPr>
              <a:t>在现阶段信息化、数字化、智慧化高速发展的大时代背景下，各个行业已形成了完善的大数据技术体系以及各类算法模型，为布点规划提供了技术保障。</a:t>
            </a:r>
            <a:endParaRPr lang="zh-CN" altLang="en-US">
              <a:sym typeface="+mn-ea"/>
            </a:endParaRPr>
          </a:p>
        </p:txBody>
      </p:sp>
      <p:sp>
        <p:nvSpPr>
          <p:cNvPr id="6" name="文本占位符 5"/>
          <p:cNvSpPr>
            <a:spLocks noGrp="1"/>
          </p:cNvSpPr>
          <p:nvPr>
            <p:ph type="body" sz="quarter" idx="19"/>
          </p:nvPr>
        </p:nvSpPr>
        <p:spPr/>
        <p:txBody>
          <a:bodyPr/>
          <a:p>
            <a:r>
              <a:rPr lang="zh-CN" altLang="en-US">
                <a:sym typeface="+mn-ea"/>
              </a:rPr>
              <a:t>技术背景</a:t>
            </a:r>
            <a:endParaRPr lang="zh-CN" altLang="en-US">
              <a:sym typeface="+mn-ea"/>
            </a:endParaRPr>
          </a:p>
        </p:txBody>
      </p:sp>
      <p:sp>
        <p:nvSpPr>
          <p:cNvPr id="7" name="文本占位符 6"/>
          <p:cNvSpPr>
            <a:spLocks noGrp="1"/>
          </p:cNvSpPr>
          <p:nvPr>
            <p:ph type="body" sz="quarter" idx="20"/>
          </p:nvPr>
        </p:nvSpPr>
        <p:spPr/>
        <p:txBody>
          <a:bodyPr/>
          <a:p>
            <a:r>
              <a:rPr lang="zh-CN" altLang="en-US"/>
              <a:t>现阶段在各类国家政策、地方政策的建设背景下，教育各领域在横向、纵向均建设了各类信息化系统，与此同时汇集、沉淀了大量的相关基础数据，为布点规划提供了良好的数据环境。</a:t>
            </a:r>
            <a:endParaRPr lang="zh-CN" altLang="en-US"/>
          </a:p>
        </p:txBody>
      </p:sp>
      <p:sp>
        <p:nvSpPr>
          <p:cNvPr id="9" name="文本占位符 8"/>
          <p:cNvSpPr>
            <a:spLocks noGrp="1"/>
          </p:cNvSpPr>
          <p:nvPr>
            <p:ph type="body" sz="quarter" idx="21"/>
          </p:nvPr>
        </p:nvSpPr>
        <p:spPr/>
        <p:txBody>
          <a:bodyPr/>
          <a:p>
            <a:pPr algn="l"/>
            <a:r>
              <a:rPr lang="zh-CN" altLang="en-US"/>
              <a:t>数据背景</a:t>
            </a:r>
            <a:endParaRPr lang="zh-CN" altLang="en-US"/>
          </a:p>
        </p:txBody>
      </p:sp>
      <p:sp>
        <p:nvSpPr>
          <p:cNvPr id="19" name="文本占位符 18"/>
          <p:cNvSpPr>
            <a:spLocks noGrp="1"/>
          </p:cNvSpPr>
          <p:nvPr>
            <p:ph type="body" sz="quarter" idx="27"/>
          </p:nvPr>
        </p:nvSpPr>
        <p:spPr>
          <a:xfrm>
            <a:off x="1458903" y="645348"/>
            <a:ext cx="9385300" cy="963612"/>
          </a:xfrm>
        </p:spPr>
        <p:txBody>
          <a:bodyPr/>
          <a:p>
            <a:r>
              <a:rPr lang="zh-CN" altLang="en-US"/>
              <a:t>建设背景</a:t>
            </a:r>
            <a:endParaRPr lang="zh-CN" altLang="en-US"/>
          </a:p>
        </p:txBody>
      </p:sp>
      <p:sp>
        <p:nvSpPr>
          <p:cNvPr id="22" name="文本占位符 21"/>
          <p:cNvSpPr/>
          <p:nvPr>
            <p:ph type="body" sz="quarter" idx="17"/>
          </p:nvPr>
        </p:nvSpPr>
        <p:spPr/>
        <p:txBody>
          <a:bodyPr/>
          <a:p>
            <a:r>
              <a:rPr lang="zh-CN" altLang="en-US"/>
              <a:t>信息化背景</a:t>
            </a:r>
            <a:endParaRPr lang="zh-CN" altLang="en-US"/>
          </a:p>
        </p:txBody>
      </p:sp>
      <p:sp>
        <p:nvSpPr>
          <p:cNvPr id="25" name="文本占位符 3"/>
          <p:cNvSpPr>
            <a:spLocks noGrp="1"/>
          </p:cNvSpPr>
          <p:nvPr/>
        </p:nvSpPr>
        <p:spPr>
          <a:xfrm>
            <a:off x="1203325" y="1695450"/>
            <a:ext cx="21701125" cy="886460"/>
          </a:xfrm>
          <a:prstGeom prst="rect">
            <a:avLst/>
          </a:prstGeom>
        </p:spPr>
        <p:txBody>
          <a:bodyPr vert="horz" lIns="90000" tIns="46800" rIns="90000" bIns="46800" rtlCol="0">
            <a:noAutofit/>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6000" u="none" strike="noStrike" kern="1200" cap="none" spc="150" normalizeH="0" baseline="0">
                <a:solidFill>
                  <a:schemeClr val="accent3"/>
                </a:solidFill>
                <a:uFillTx/>
                <a:latin typeface="微软雅黑" panose="020B0503020204020204" pitchFamily="34" charset="-122"/>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r>
              <a:rPr lang="zh-CN" altLang="en-US" sz="5400"/>
              <a:t>中小学布点规划的可行性</a:t>
            </a:r>
            <a:endParaRPr lang="zh-CN" altLang="en-US" sz="5400"/>
          </a:p>
        </p:txBody>
      </p:sp>
    </p:spTree>
    <p:custDataLst>
      <p:tags r:id="rId1"/>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02</a:t>
            </a:r>
            <a:endParaRPr lang="zh-CN" altLang="en-US" sz="16000" dirty="0">
              <a:solidFill>
                <a:schemeClr val="bg1"/>
              </a:solidFill>
              <a:latin typeface="+mj-lt"/>
            </a:endParaRPr>
          </a:p>
        </p:txBody>
      </p:sp>
      <p:sp>
        <p:nvSpPr>
          <p:cNvPr id="8" name="矩形 7"/>
          <p:cNvSpPr/>
          <p:nvPr/>
        </p:nvSpPr>
        <p:spPr>
          <a:xfrm>
            <a:off x="10094602" y="5652246"/>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rPr>
              <a:t>基本概念</a:t>
            </a:r>
            <a:endParaRPr kumimoji="0" lang="zh-CN" altLang="en-US" sz="12000" b="1" i="0" u="none" strike="noStrike" kern="0" cap="none" spc="0" normalizeH="0" baseline="0" noProof="0" dirty="0">
              <a:ln>
                <a:noFill/>
              </a:ln>
              <a:gradFill>
                <a:gsLst>
                  <a:gs pos="49000">
                    <a:srgbClr val="56607A"/>
                  </a:gs>
                  <a:gs pos="100000">
                    <a:srgbClr val="313947"/>
                  </a:gs>
                </a:gsLst>
                <a:lin ang="3600000" scaled="0"/>
              </a:gradFill>
              <a:effectLst/>
              <a:uLnTx/>
              <a:uFillTx/>
              <a:latin typeface="微软雅黑" panose="020B0503020204020204" pitchFamily="34" charset="-122"/>
              <a:ea typeface="微软雅黑" panose="020B0503020204020204" pitchFamily="34" charset="-122"/>
              <a:cs typeface="+mn-cs"/>
              <a:sym typeface="Arial" panose="020B0604020202020204"/>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占位符 14"/>
          <p:cNvSpPr>
            <a:spLocks noGrp="1"/>
          </p:cNvSpPr>
          <p:nvPr>
            <p:ph type="body" sz="quarter" idx="31"/>
          </p:nvPr>
        </p:nvSpPr>
        <p:spPr/>
        <p:txBody>
          <a:bodyPr/>
          <a:p>
            <a:r>
              <a:rPr lang="zh-CN" altLang="en-US"/>
              <a:t>基本概念</a:t>
            </a:r>
            <a:endParaRPr lang="zh-CN" altLang="en-US"/>
          </a:p>
        </p:txBody>
      </p:sp>
      <p:sp>
        <p:nvSpPr>
          <p:cNvPr id="16" name="文本占位符 15"/>
          <p:cNvSpPr>
            <a:spLocks noGrp="1"/>
          </p:cNvSpPr>
          <p:nvPr>
            <p:ph type="body" sz="quarter" idx="13"/>
          </p:nvPr>
        </p:nvSpPr>
        <p:spPr/>
        <p:txBody>
          <a:bodyPr>
            <a:normAutofit fontScale="90000" lnSpcReduction="20000"/>
          </a:bodyPr>
          <a:p>
            <a:r>
              <a:rPr lang="zh-CN" altLang="en-US">
                <a:sym typeface="+mn-ea"/>
              </a:rPr>
              <a:t>中小学布点规划</a:t>
            </a:r>
            <a:r>
              <a:rPr lang="zh-CN" altLang="en-US"/>
              <a:t>的基本概念</a:t>
            </a:r>
            <a:endParaRPr lang="zh-CN" altLang="en-US"/>
          </a:p>
        </p:txBody>
      </p:sp>
      <p:pic>
        <p:nvPicPr>
          <p:cNvPr id="21" name="图片占位符 20" descr="图片1"/>
          <p:cNvPicPr>
            <a:picLocks noChangeAspect="1"/>
          </p:cNvPicPr>
          <p:nvPr>
            <p:ph type="pic" sz="quarter" idx="37"/>
          </p:nvPr>
        </p:nvPicPr>
        <p:blipFill>
          <a:blip r:embed="rId1"/>
          <a:stretch>
            <a:fillRect/>
          </a:stretch>
        </p:blipFill>
        <p:spPr>
          <a:xfrm>
            <a:off x="1722120" y="4460240"/>
            <a:ext cx="8224520" cy="4552950"/>
          </a:xfrm>
          <a:prstGeom prst="rect">
            <a:avLst/>
          </a:prstGeom>
        </p:spPr>
      </p:pic>
      <p:sp>
        <p:nvSpPr>
          <p:cNvPr id="18" name="文本占位符 17"/>
          <p:cNvSpPr>
            <a:spLocks noGrp="1"/>
          </p:cNvSpPr>
          <p:nvPr>
            <p:ph type="body" sz="quarter" idx="32"/>
          </p:nvPr>
        </p:nvSpPr>
        <p:spPr>
          <a:xfrm>
            <a:off x="11482705" y="4203065"/>
            <a:ext cx="9144000" cy="5448300"/>
          </a:xfrm>
        </p:spPr>
        <p:txBody>
          <a:bodyPr/>
          <a:p>
            <a:r>
              <a:rPr lang="zh-CN" altLang="en-US" sz="3600"/>
              <a:t>中小学布点规划是按照“小学划片就近入学，初高中逐步剥离且初中相对集中，高中扩大规模”的基本思路，通过“撤，并，扩，建”等途径，优化资源配置，科学合理布局，促进城区基础教育与城市经济社会协调同步发展。</a:t>
            </a:r>
            <a:endParaRPr lang="zh-CN" altLang="en-US" sz="3600"/>
          </a:p>
        </p:txBody>
      </p:sp>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24"/>
          </p:nvPr>
        </p:nvSpPr>
        <p:spPr>
          <a:xfrm>
            <a:off x="3754328" y="4633998"/>
            <a:ext cx="4557752" cy="1628208"/>
          </a:xfrm>
        </p:spPr>
        <p:txBody>
          <a:bodyPr>
            <a:normAutofit/>
          </a:bodyPr>
          <a:p>
            <a:r>
              <a:rPr lang="zh-CN" altLang="en-US"/>
              <a:t>合理服务半径与安全就学原则。</a:t>
            </a:r>
            <a:endParaRPr lang="zh-CN" altLang="en-US"/>
          </a:p>
          <a:p>
            <a:endParaRPr lang="zh-CN" altLang="en-US"/>
          </a:p>
        </p:txBody>
      </p:sp>
      <p:sp>
        <p:nvSpPr>
          <p:cNvPr id="18" name="图片占位符 17"/>
          <p:cNvSpPr>
            <a:spLocks noGrp="1"/>
          </p:cNvSpPr>
          <p:nvPr>
            <p:ph type="pic" sz="quarter" idx="28"/>
          </p:nvPr>
        </p:nvSpPr>
        <p:spPr/>
      </p:sp>
      <p:sp>
        <p:nvSpPr>
          <p:cNvPr id="7" name="文本占位符 6"/>
          <p:cNvSpPr>
            <a:spLocks noGrp="1"/>
          </p:cNvSpPr>
          <p:nvPr>
            <p:ph type="body" sz="quarter" idx="29"/>
          </p:nvPr>
        </p:nvSpPr>
        <p:spPr/>
        <p:txBody>
          <a:bodyPr>
            <a:normAutofit fontScale="90000"/>
          </a:bodyPr>
          <a:p>
            <a:r>
              <a:rPr lang="en-US" altLang="zh-CN"/>
              <a:t>1</a:t>
            </a:r>
            <a:endParaRPr lang="en-US" altLang="zh-CN"/>
          </a:p>
        </p:txBody>
      </p:sp>
      <p:sp>
        <p:nvSpPr>
          <p:cNvPr id="19" name="图片占位符 18"/>
          <p:cNvSpPr>
            <a:spLocks noGrp="1"/>
          </p:cNvSpPr>
          <p:nvPr>
            <p:ph type="pic" sz="quarter" idx="30"/>
          </p:nvPr>
        </p:nvSpPr>
        <p:spPr/>
      </p:sp>
      <p:sp>
        <p:nvSpPr>
          <p:cNvPr id="9" name="文本占位符 8"/>
          <p:cNvSpPr>
            <a:spLocks noGrp="1"/>
          </p:cNvSpPr>
          <p:nvPr>
            <p:ph type="body" sz="quarter" idx="31"/>
          </p:nvPr>
        </p:nvSpPr>
        <p:spPr/>
        <p:txBody>
          <a:bodyPr>
            <a:normAutofit fontScale="90000"/>
          </a:bodyPr>
          <a:p>
            <a:r>
              <a:rPr lang="en-US" altLang="zh-CN"/>
              <a:t>4</a:t>
            </a:r>
            <a:endParaRPr lang="en-US" altLang="zh-CN"/>
          </a:p>
        </p:txBody>
      </p:sp>
      <p:sp>
        <p:nvSpPr>
          <p:cNvPr id="20" name="图片占位符 19"/>
          <p:cNvSpPr>
            <a:spLocks noGrp="1"/>
          </p:cNvSpPr>
          <p:nvPr>
            <p:ph type="pic" sz="quarter" idx="32"/>
          </p:nvPr>
        </p:nvSpPr>
        <p:spPr/>
      </p:sp>
      <p:sp>
        <p:nvSpPr>
          <p:cNvPr id="12" name="文本占位符 11"/>
          <p:cNvSpPr>
            <a:spLocks noGrp="1"/>
          </p:cNvSpPr>
          <p:nvPr>
            <p:ph type="body" sz="quarter" idx="33"/>
          </p:nvPr>
        </p:nvSpPr>
        <p:spPr/>
        <p:txBody>
          <a:bodyPr>
            <a:normAutofit fontScale="90000"/>
          </a:bodyPr>
          <a:p>
            <a:r>
              <a:rPr lang="en-US" altLang="zh-CN"/>
              <a:t>2</a:t>
            </a:r>
            <a:endParaRPr lang="en-US" altLang="zh-CN"/>
          </a:p>
        </p:txBody>
      </p:sp>
      <p:sp>
        <p:nvSpPr>
          <p:cNvPr id="21" name="图片占位符 20"/>
          <p:cNvSpPr>
            <a:spLocks noGrp="1"/>
          </p:cNvSpPr>
          <p:nvPr>
            <p:ph type="pic" sz="quarter" idx="34"/>
          </p:nvPr>
        </p:nvSpPr>
        <p:spPr/>
      </p:sp>
      <p:sp>
        <p:nvSpPr>
          <p:cNvPr id="13" name="文本占位符 12"/>
          <p:cNvSpPr>
            <a:spLocks noGrp="1"/>
          </p:cNvSpPr>
          <p:nvPr>
            <p:ph type="body" sz="quarter" idx="35"/>
          </p:nvPr>
        </p:nvSpPr>
        <p:spPr/>
        <p:txBody>
          <a:bodyPr>
            <a:normAutofit fontScale="85000"/>
          </a:bodyPr>
          <a:p>
            <a:r>
              <a:rPr lang="en-US" altLang="zh-CN"/>
              <a:t>5</a:t>
            </a:r>
            <a:endParaRPr lang="en-US" altLang="zh-CN"/>
          </a:p>
        </p:txBody>
      </p:sp>
      <p:sp>
        <p:nvSpPr>
          <p:cNvPr id="22" name="图片占位符 21"/>
          <p:cNvSpPr>
            <a:spLocks noGrp="1"/>
          </p:cNvSpPr>
          <p:nvPr>
            <p:ph type="pic" sz="quarter" idx="36"/>
          </p:nvPr>
        </p:nvSpPr>
        <p:spPr/>
      </p:sp>
      <p:sp>
        <p:nvSpPr>
          <p:cNvPr id="23" name="文本占位符 22"/>
          <p:cNvSpPr>
            <a:spLocks noGrp="1"/>
          </p:cNvSpPr>
          <p:nvPr>
            <p:ph type="body" sz="quarter" idx="37"/>
          </p:nvPr>
        </p:nvSpPr>
        <p:spPr/>
        <p:txBody>
          <a:bodyPr>
            <a:normAutofit lnSpcReduction="10000"/>
          </a:bodyPr>
          <a:p>
            <a:r>
              <a:rPr lang="en-US" altLang="zh-CN"/>
              <a:t>3</a:t>
            </a:r>
            <a:endParaRPr lang="en-US" altLang="zh-CN"/>
          </a:p>
        </p:txBody>
      </p:sp>
      <p:sp>
        <p:nvSpPr>
          <p:cNvPr id="26" name="文本占位符 25"/>
          <p:cNvSpPr>
            <a:spLocks noGrp="1"/>
          </p:cNvSpPr>
          <p:nvPr>
            <p:ph type="body" sz="quarter" idx="40"/>
          </p:nvPr>
        </p:nvSpPr>
        <p:spPr>
          <a:xfrm>
            <a:off x="3754328" y="7444179"/>
            <a:ext cx="4557752" cy="1628208"/>
          </a:xfrm>
        </p:spPr>
        <p:txBody>
          <a:bodyPr>
            <a:normAutofit/>
          </a:bodyPr>
          <a:p>
            <a:r>
              <a:rPr lang="zh-CN" altLang="en-US">
                <a:sym typeface="+mn-ea"/>
              </a:rPr>
              <a:t>现有教育资源的充分利用原则。</a:t>
            </a:r>
            <a:endParaRPr lang="zh-CN" altLang="en-US"/>
          </a:p>
        </p:txBody>
      </p:sp>
      <p:sp>
        <p:nvSpPr>
          <p:cNvPr id="28" name="文本占位符 27"/>
          <p:cNvSpPr>
            <a:spLocks noGrp="1"/>
          </p:cNvSpPr>
          <p:nvPr>
            <p:ph type="body" sz="quarter" idx="42"/>
          </p:nvPr>
        </p:nvSpPr>
        <p:spPr>
          <a:xfrm>
            <a:off x="3754328" y="10107319"/>
            <a:ext cx="4557752" cy="1628208"/>
          </a:xfrm>
        </p:spPr>
        <p:txBody>
          <a:bodyPr>
            <a:normAutofit/>
          </a:bodyPr>
          <a:p>
            <a:r>
              <a:rPr lang="zh-CN" altLang="en-US">
                <a:sym typeface="+mn-ea"/>
              </a:rPr>
              <a:t>良好教学环境选址原则。</a:t>
            </a:r>
            <a:endParaRPr lang="zh-CN" altLang="en-US"/>
          </a:p>
          <a:p>
            <a:endParaRPr lang="zh-CN" altLang="en-US"/>
          </a:p>
        </p:txBody>
      </p:sp>
      <p:sp>
        <p:nvSpPr>
          <p:cNvPr id="30" name="文本占位符 29"/>
          <p:cNvSpPr>
            <a:spLocks noGrp="1"/>
          </p:cNvSpPr>
          <p:nvPr>
            <p:ph type="body" sz="quarter" idx="44"/>
          </p:nvPr>
        </p:nvSpPr>
        <p:spPr>
          <a:xfrm>
            <a:off x="15673265" y="4575250"/>
            <a:ext cx="4557752" cy="1628208"/>
          </a:xfrm>
        </p:spPr>
        <p:txBody>
          <a:bodyPr>
            <a:normAutofit/>
          </a:bodyPr>
          <a:p>
            <a:pPr algn="l"/>
            <a:r>
              <a:rPr lang="zh-CN" altLang="en-US">
                <a:sym typeface="+mn-ea"/>
              </a:rPr>
              <a:t>合理利用土地原则。</a:t>
            </a:r>
            <a:endParaRPr lang="en-US" altLang="zh-CN">
              <a:sym typeface="+mn-ea"/>
            </a:endParaRPr>
          </a:p>
        </p:txBody>
      </p:sp>
      <p:sp>
        <p:nvSpPr>
          <p:cNvPr id="32" name="文本占位符 31"/>
          <p:cNvSpPr>
            <a:spLocks noGrp="1"/>
          </p:cNvSpPr>
          <p:nvPr>
            <p:ph type="body" sz="quarter" idx="46"/>
          </p:nvPr>
        </p:nvSpPr>
        <p:spPr>
          <a:xfrm>
            <a:off x="15673265" y="7330186"/>
            <a:ext cx="4557752" cy="1628208"/>
          </a:xfrm>
        </p:spPr>
        <p:txBody>
          <a:bodyPr>
            <a:normAutofit lnSpcReduction="10000"/>
          </a:bodyPr>
          <a:p>
            <a:pPr algn="l"/>
            <a:r>
              <a:rPr lang="zh-CN" altLang="en-US">
                <a:sym typeface="+mn-ea"/>
              </a:rPr>
              <a:t>扩征中小学校校园用地应按现实与可能、循序渐进的原则。</a:t>
            </a:r>
            <a:endParaRPr lang="zh-CN" altLang="en-US"/>
          </a:p>
          <a:p>
            <a:endParaRPr lang="zh-CN" altLang="en-US"/>
          </a:p>
        </p:txBody>
      </p:sp>
      <p:sp>
        <p:nvSpPr>
          <p:cNvPr id="36" name="文本占位符 35"/>
          <p:cNvSpPr>
            <a:spLocks noGrp="1"/>
          </p:cNvSpPr>
          <p:nvPr>
            <p:ph type="body" sz="quarter" idx="17"/>
          </p:nvPr>
        </p:nvSpPr>
        <p:spPr/>
        <p:txBody>
          <a:bodyPr>
            <a:normAutofit fontScale="90000" lnSpcReduction="20000"/>
          </a:bodyPr>
          <a:p>
            <a:r>
              <a:rPr lang="zh-CN" altLang="en-US"/>
              <a:t>中小学布点规划遵循基本</a:t>
            </a:r>
            <a:r>
              <a:rPr lang="zh-CN" altLang="en-US"/>
              <a:t>原则</a:t>
            </a:r>
            <a:endParaRPr lang="zh-CN" altLang="en-US"/>
          </a:p>
        </p:txBody>
      </p:sp>
      <p:sp>
        <p:nvSpPr>
          <p:cNvPr id="38" name="文本占位符 37"/>
          <p:cNvSpPr>
            <a:spLocks noGrp="1"/>
          </p:cNvSpPr>
          <p:nvPr>
            <p:ph type="body" sz="quarter" idx="50"/>
          </p:nvPr>
        </p:nvSpPr>
        <p:spPr>
          <a:xfrm>
            <a:off x="1242368" y="645348"/>
            <a:ext cx="9385300" cy="963612"/>
          </a:xfrm>
        </p:spPr>
        <p:txBody>
          <a:bodyPr/>
          <a:p>
            <a:r>
              <a:rPr lang="zh-CN" altLang="en-US"/>
              <a:t>基本概念</a:t>
            </a:r>
            <a:endParaRPr lang="zh-CN" altLang="en-US"/>
          </a:p>
        </p:txBody>
      </p:sp>
    </p:spTree>
    <p:custDataLst>
      <p:tags r:id="rId1"/>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24"/>
          </p:nvPr>
        </p:nvSpPr>
        <p:spPr>
          <a:xfrm>
            <a:off x="3754120" y="5541010"/>
            <a:ext cx="4558030" cy="2780665"/>
          </a:xfrm>
        </p:spPr>
        <p:txBody>
          <a:bodyPr>
            <a:normAutofit fontScale="90000"/>
          </a:bodyPr>
          <a:p>
            <a:pPr algn="l"/>
            <a:r>
              <a:rPr lang="zh-CN" altLang="en-US"/>
              <a:t>中小学布点规划是依据 《中华人民共和国义务教育法》《中小学建筑设计规范》等基本要求及规范进行建设具有准确的标准参数，以及数学</a:t>
            </a:r>
            <a:r>
              <a:rPr lang="zh-CN" altLang="en-US"/>
              <a:t>逻辑结构，</a:t>
            </a:r>
            <a:r>
              <a:rPr lang="zh-CN" altLang="en-US"/>
              <a:t>具备可计算性。</a:t>
            </a:r>
            <a:endParaRPr lang="zh-CN" altLang="en-US"/>
          </a:p>
        </p:txBody>
      </p:sp>
      <p:sp>
        <p:nvSpPr>
          <p:cNvPr id="3" name="文本占位符 2"/>
          <p:cNvSpPr>
            <a:spLocks noGrp="1"/>
          </p:cNvSpPr>
          <p:nvPr>
            <p:ph type="body" sz="quarter" idx="27"/>
          </p:nvPr>
        </p:nvSpPr>
        <p:spPr/>
        <p:txBody>
          <a:bodyPr>
            <a:normAutofit lnSpcReduction="20000"/>
          </a:bodyPr>
          <a:p>
            <a:r>
              <a:rPr lang="zh-CN" altLang="en-US"/>
              <a:t>可计算性</a:t>
            </a:r>
            <a:endParaRPr lang="zh-CN" altLang="en-US"/>
          </a:p>
        </p:txBody>
      </p:sp>
      <p:sp>
        <p:nvSpPr>
          <p:cNvPr id="4" name="图片占位符 3"/>
          <p:cNvSpPr>
            <a:spLocks noGrp="1"/>
          </p:cNvSpPr>
          <p:nvPr>
            <p:ph type="pic" sz="quarter" idx="28"/>
          </p:nvPr>
        </p:nvSpPr>
        <p:spPr/>
      </p:sp>
      <p:sp>
        <p:nvSpPr>
          <p:cNvPr id="5" name="文本占位符 4"/>
          <p:cNvSpPr>
            <a:spLocks noGrp="1"/>
          </p:cNvSpPr>
          <p:nvPr>
            <p:ph type="body" sz="quarter" idx="29"/>
          </p:nvPr>
        </p:nvSpPr>
        <p:spPr/>
        <p:txBody>
          <a:bodyPr>
            <a:normAutofit lnSpcReduction="10000"/>
          </a:bodyPr>
          <a:p>
            <a:r>
              <a:rPr lang="en-US" altLang="zh-CN"/>
              <a:t>1</a:t>
            </a:r>
            <a:endParaRPr lang="en-US" altLang="zh-CN"/>
          </a:p>
        </p:txBody>
      </p:sp>
      <p:sp>
        <p:nvSpPr>
          <p:cNvPr id="6" name="图片占位符 5"/>
          <p:cNvSpPr>
            <a:spLocks noGrp="1"/>
          </p:cNvSpPr>
          <p:nvPr>
            <p:ph type="pic" sz="quarter" idx="30"/>
          </p:nvPr>
        </p:nvSpPr>
        <p:spPr/>
      </p:sp>
      <p:sp>
        <p:nvSpPr>
          <p:cNvPr id="7" name="文本占位符 6"/>
          <p:cNvSpPr>
            <a:spLocks noGrp="1"/>
          </p:cNvSpPr>
          <p:nvPr>
            <p:ph type="body" sz="quarter" idx="31"/>
          </p:nvPr>
        </p:nvSpPr>
        <p:spPr/>
        <p:txBody>
          <a:bodyPr>
            <a:normAutofit lnSpcReduction="10000"/>
          </a:bodyPr>
          <a:p>
            <a:r>
              <a:rPr lang="en-US" altLang="zh-CN"/>
              <a:t>3</a:t>
            </a:r>
            <a:endParaRPr lang="en-US" altLang="zh-CN"/>
          </a:p>
        </p:txBody>
      </p:sp>
      <p:sp>
        <p:nvSpPr>
          <p:cNvPr id="8" name="图片占位符 7"/>
          <p:cNvSpPr>
            <a:spLocks noGrp="1"/>
          </p:cNvSpPr>
          <p:nvPr>
            <p:ph type="pic" sz="quarter" idx="32"/>
          </p:nvPr>
        </p:nvSpPr>
        <p:spPr/>
      </p:sp>
      <p:sp>
        <p:nvSpPr>
          <p:cNvPr id="9" name="文本占位符 8"/>
          <p:cNvSpPr>
            <a:spLocks noGrp="1"/>
          </p:cNvSpPr>
          <p:nvPr>
            <p:ph type="body" sz="quarter" idx="33"/>
          </p:nvPr>
        </p:nvSpPr>
        <p:spPr/>
        <p:txBody>
          <a:bodyPr>
            <a:normAutofit lnSpcReduction="10000"/>
          </a:bodyPr>
          <a:p>
            <a:r>
              <a:rPr lang="en-US" altLang="zh-CN"/>
              <a:t>2</a:t>
            </a:r>
            <a:endParaRPr lang="en-US" altLang="zh-CN"/>
          </a:p>
        </p:txBody>
      </p:sp>
      <p:sp>
        <p:nvSpPr>
          <p:cNvPr id="10" name="图片占位符 9"/>
          <p:cNvSpPr>
            <a:spLocks noGrp="1"/>
          </p:cNvSpPr>
          <p:nvPr>
            <p:ph type="pic" sz="quarter" idx="34"/>
          </p:nvPr>
        </p:nvSpPr>
        <p:spPr/>
      </p:sp>
      <p:sp>
        <p:nvSpPr>
          <p:cNvPr id="12" name="文本占位符 11"/>
          <p:cNvSpPr>
            <a:spLocks noGrp="1"/>
          </p:cNvSpPr>
          <p:nvPr>
            <p:ph type="body" sz="quarter" idx="35"/>
          </p:nvPr>
        </p:nvSpPr>
        <p:spPr/>
        <p:txBody>
          <a:bodyPr>
            <a:normAutofit lnSpcReduction="10000"/>
          </a:bodyPr>
          <a:p>
            <a:r>
              <a:rPr lang="en-US" altLang="zh-CN"/>
              <a:t>4</a:t>
            </a:r>
            <a:endParaRPr lang="en-US" altLang="zh-CN"/>
          </a:p>
        </p:txBody>
      </p:sp>
      <p:sp>
        <p:nvSpPr>
          <p:cNvPr id="13" name="文本占位符 12"/>
          <p:cNvSpPr>
            <a:spLocks noGrp="1"/>
          </p:cNvSpPr>
          <p:nvPr>
            <p:ph type="body" sz="quarter" idx="40"/>
          </p:nvPr>
        </p:nvSpPr>
        <p:spPr>
          <a:xfrm>
            <a:off x="3754120" y="9601200"/>
            <a:ext cx="4558030" cy="2225040"/>
          </a:xfrm>
        </p:spPr>
        <p:txBody>
          <a:bodyPr>
            <a:normAutofit fontScale="90000"/>
          </a:bodyPr>
          <a:p>
            <a:pPr algn="l"/>
            <a:r>
              <a:rPr lang="zh-CN" altLang="en-US"/>
              <a:t>中小学布点规划中学生的变化是其关键因素，而学生变化具备时间传递性，即低年级的学生数会直接</a:t>
            </a:r>
            <a:r>
              <a:rPr lang="zh-CN" altLang="en-US"/>
              <a:t>影响下一年高年级学生数</a:t>
            </a:r>
            <a:r>
              <a:rPr lang="zh-CN" altLang="en-US"/>
              <a:t>。</a:t>
            </a:r>
            <a:endParaRPr lang="zh-CN" altLang="en-US"/>
          </a:p>
        </p:txBody>
      </p:sp>
      <p:sp>
        <p:nvSpPr>
          <p:cNvPr id="14" name="文本占位符 13"/>
          <p:cNvSpPr>
            <a:spLocks noGrp="1"/>
          </p:cNvSpPr>
          <p:nvPr>
            <p:ph type="body" sz="quarter" idx="41"/>
          </p:nvPr>
        </p:nvSpPr>
        <p:spPr/>
        <p:txBody>
          <a:bodyPr>
            <a:normAutofit lnSpcReduction="20000"/>
          </a:bodyPr>
          <a:p>
            <a:r>
              <a:rPr lang="zh-CN" altLang="en-US">
                <a:sym typeface="+mn-ea"/>
              </a:rPr>
              <a:t>可传递性</a:t>
            </a:r>
            <a:endParaRPr lang="zh-CN" altLang="en-US"/>
          </a:p>
        </p:txBody>
      </p:sp>
      <p:sp>
        <p:nvSpPr>
          <p:cNvPr id="15" name="文本占位符 14"/>
          <p:cNvSpPr>
            <a:spLocks noGrp="1"/>
          </p:cNvSpPr>
          <p:nvPr>
            <p:ph type="body" sz="quarter" idx="44"/>
          </p:nvPr>
        </p:nvSpPr>
        <p:spPr/>
        <p:txBody>
          <a:bodyPr/>
          <a:p>
            <a:pPr algn="l"/>
            <a:r>
              <a:rPr lang="zh-CN" altLang="en-US"/>
              <a:t>由于学生变化具备的时间传递性、可计算行</a:t>
            </a:r>
            <a:r>
              <a:rPr lang="zh-CN" altLang="en-US"/>
              <a:t>，进而使其具备可预测性。</a:t>
            </a:r>
            <a:endParaRPr lang="zh-CN" altLang="en-US"/>
          </a:p>
        </p:txBody>
      </p:sp>
      <p:sp>
        <p:nvSpPr>
          <p:cNvPr id="16" name="文本占位符 15"/>
          <p:cNvSpPr>
            <a:spLocks noGrp="1"/>
          </p:cNvSpPr>
          <p:nvPr>
            <p:ph type="body" sz="quarter" idx="45"/>
          </p:nvPr>
        </p:nvSpPr>
        <p:spPr/>
        <p:txBody>
          <a:bodyPr>
            <a:normAutofit lnSpcReduction="20000"/>
          </a:bodyPr>
          <a:p>
            <a:r>
              <a:rPr lang="zh-CN" altLang="en-US">
                <a:sym typeface="+mn-ea"/>
              </a:rPr>
              <a:t>可预测性</a:t>
            </a:r>
            <a:endParaRPr lang="zh-CN" altLang="en-US">
              <a:sym typeface="+mn-ea"/>
            </a:endParaRPr>
          </a:p>
        </p:txBody>
      </p:sp>
      <p:sp>
        <p:nvSpPr>
          <p:cNvPr id="17" name="文本占位符 16"/>
          <p:cNvSpPr>
            <a:spLocks noGrp="1"/>
          </p:cNvSpPr>
          <p:nvPr>
            <p:ph type="body" sz="quarter" idx="46"/>
          </p:nvPr>
        </p:nvSpPr>
        <p:spPr/>
        <p:txBody>
          <a:bodyPr/>
          <a:p>
            <a:endParaRPr lang="zh-CN" altLang="en-US"/>
          </a:p>
        </p:txBody>
      </p:sp>
      <p:sp>
        <p:nvSpPr>
          <p:cNvPr id="19" name="文本占位符 18"/>
          <p:cNvSpPr>
            <a:spLocks noGrp="1"/>
          </p:cNvSpPr>
          <p:nvPr>
            <p:ph type="body" sz="quarter" idx="17"/>
          </p:nvPr>
        </p:nvSpPr>
        <p:spPr/>
        <p:txBody>
          <a:bodyPr>
            <a:normAutofit fontScale="90000" lnSpcReduction="20000"/>
          </a:bodyPr>
          <a:p>
            <a:r>
              <a:rPr lang="zh-CN" altLang="en-US"/>
              <a:t>中小学布点规划存在特性</a:t>
            </a:r>
            <a:endParaRPr lang="zh-CN" altLang="en-US"/>
          </a:p>
        </p:txBody>
      </p:sp>
      <p:sp>
        <p:nvSpPr>
          <p:cNvPr id="20" name="标题 19"/>
          <p:cNvSpPr>
            <a:spLocks noGrp="1"/>
          </p:cNvSpPr>
          <p:nvPr>
            <p:ph type="title"/>
          </p:nvPr>
        </p:nvSpPr>
        <p:spPr/>
        <p:txBody>
          <a:bodyPr/>
          <a:p>
            <a:r>
              <a:rPr lang="en-US" altLang="zh-CN"/>
              <a:t> </a:t>
            </a:r>
            <a:endParaRPr lang="en-US" altLang="zh-CN"/>
          </a:p>
        </p:txBody>
      </p:sp>
      <p:sp>
        <p:nvSpPr>
          <p:cNvPr id="21" name="文本占位符 20"/>
          <p:cNvSpPr>
            <a:spLocks noGrp="1"/>
          </p:cNvSpPr>
          <p:nvPr>
            <p:ph type="body" sz="quarter" idx="48"/>
          </p:nvPr>
        </p:nvSpPr>
        <p:spPr>
          <a:xfrm>
            <a:off x="1439218" y="645348"/>
            <a:ext cx="9385300" cy="963612"/>
          </a:xfrm>
        </p:spPr>
        <p:txBody>
          <a:bodyPr/>
          <a:p>
            <a:r>
              <a:rPr lang="zh-CN" altLang="en-US"/>
              <a:t>基本概念</a:t>
            </a:r>
            <a:endParaRPr lang="zh-CN" altLang="en-US"/>
          </a:p>
        </p:txBody>
      </p:sp>
      <p:sp>
        <p:nvSpPr>
          <p:cNvPr id="22" name="文本占位符 21"/>
          <p:cNvSpPr/>
          <p:nvPr>
            <p:ph type="body" sz="quarter" idx="47"/>
          </p:nvPr>
        </p:nvSpPr>
        <p:spPr/>
        <p:txBody>
          <a:bodyPr/>
          <a:p>
            <a:endParaRPr lang="zh-CN" altLang="en-US"/>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15.xml><?xml version="1.0" encoding="utf-8"?>
<p:tagLst xmlns:p="http://schemas.openxmlformats.org/presentationml/2006/main">
  <p:tag name="ISLIDE.ICON" val="#67823;#8847;#369557;#8847;#370800;"/>
</p:tagLst>
</file>

<file path=ppt/tags/tag116.xml><?xml version="1.0" encoding="utf-8"?>
<p:tagLst xmlns:p="http://schemas.openxmlformats.org/presentationml/2006/main">
  <p:tag name="THINKCELLSHAPEDONOTDELETE" val="thinkcellActiveDocDoNotDelete"/>
</p:tagLst>
</file>

<file path=ppt/tags/tag117.xml><?xml version="1.0" encoding="utf-8"?>
<p:tagLst xmlns:p="http://schemas.openxmlformats.org/presentationml/2006/main">
  <p:tag name="THINKCELLSHAPEDONOTDELETE" val="tA6S0wzOvQ8a50SA42PUNRg"/>
</p:tagLst>
</file>

<file path=ppt/tags/tag118.xml><?xml version="1.0" encoding="utf-8"?>
<p:tagLst xmlns:p="http://schemas.openxmlformats.org/presentationml/2006/main">
  <p:tag name="ISLIDE.THEME" val="https://www.islide.cc;"/>
</p:tagLst>
</file>

<file path=ppt/tags/tag119.xml><?xml version="1.0" encoding="utf-8"?>
<p:tagLst xmlns:p="http://schemas.openxmlformats.org/presentationml/2006/main">
  <p:tag name="ISLIDE.DIAGRAM" val="#3394;"/>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ISLIDE.DIAGRAM" val="#3394;"/>
</p:tagLst>
</file>

<file path=ppt/tags/tag121.xml><?xml version="1.0" encoding="utf-8"?>
<p:tagLst xmlns:p="http://schemas.openxmlformats.org/presentationml/2006/main">
  <p:tag name="ISLIDE.DIAGRAM" val="#3394;"/>
  <p:tag name="ISLIDE.PICTURE" val="#200651;"/>
</p:tagLst>
</file>

<file path=ppt/tags/tag122.xml><?xml version="1.0" encoding="utf-8"?>
<p:tagLst xmlns:p="http://schemas.openxmlformats.org/presentationml/2006/main">
  <p:tag name="ISLIDE.DIAGRAM" val="#3394;"/>
</p:tagLst>
</file>

<file path=ppt/tags/tag123.xml><?xml version="1.0" encoding="utf-8"?>
<p:tagLst xmlns:p="http://schemas.openxmlformats.org/presentationml/2006/main">
  <p:tag name="ISLIDE.DIAGRAM" val="#3394;"/>
</p:tagLst>
</file>

<file path=ppt/tags/tag124.xml><?xml version="1.0" encoding="utf-8"?>
<p:tagLst xmlns:p="http://schemas.openxmlformats.org/presentationml/2006/main">
  <p:tag name="ISLIDE.DIAGRAM" val="#3394;"/>
</p:tagLst>
</file>

<file path=ppt/tags/tag125.xml><?xml version="1.0" encoding="utf-8"?>
<p:tagLst xmlns:p="http://schemas.openxmlformats.org/presentationml/2006/main">
  <p:tag name="ISLIDE.DIAGRAM" val="#3394;"/>
</p:tagLst>
</file>

<file path=ppt/tags/tag126.xml><?xml version="1.0" encoding="utf-8"?>
<p:tagLst xmlns:p="http://schemas.openxmlformats.org/presentationml/2006/main">
  <p:tag name="ISLIDE.DIAGRAM" val="#3394;"/>
</p:tagLst>
</file>

<file path=ppt/tags/tag127.xml><?xml version="1.0" encoding="utf-8"?>
<p:tagLst xmlns:p="http://schemas.openxmlformats.org/presentationml/2006/main">
  <p:tag name="ISLIDE.DIAGRAM" val="#3394;"/>
</p:tagLst>
</file>

<file path=ppt/tags/tag128.xml><?xml version="1.0" encoding="utf-8"?>
<p:tagLst xmlns:p="http://schemas.openxmlformats.org/presentationml/2006/main">
  <p:tag name="ISLIDE.DIAGRAM" val="#3394;"/>
</p:tagLst>
</file>

<file path=ppt/tags/tag129.xml><?xml version="1.0" encoding="utf-8"?>
<p:tagLst xmlns:p="http://schemas.openxmlformats.org/presentationml/2006/main">
  <p:tag name="ISLIDE.DIAGRAM" val="#3394;"/>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ISLIDE.DIAGRAM" val="#3394;"/>
</p:tagLst>
</file>

<file path=ppt/tags/tag131.xml><?xml version="1.0" encoding="utf-8"?>
<p:tagLst xmlns:p="http://schemas.openxmlformats.org/presentationml/2006/main">
  <p:tag name="ISLIDE.DIAGRAM" val="#3394;"/>
</p:tagLst>
</file>

<file path=ppt/tags/tag132.xml><?xml version="1.0" encoding="utf-8"?>
<p:tagLst xmlns:p="http://schemas.openxmlformats.org/presentationml/2006/main">
  <p:tag name="ISLIDE.DIAGRAM" val="#3394;"/>
</p:tagLst>
</file>

<file path=ppt/tags/tag133.xml><?xml version="1.0" encoding="utf-8"?>
<p:tagLst xmlns:p="http://schemas.openxmlformats.org/presentationml/2006/main">
  <p:tag name="ISLIDE.DIAGRAM" val="#3394;"/>
</p:tagLst>
</file>

<file path=ppt/tags/tag134.xml><?xml version="1.0" encoding="utf-8"?>
<p:tagLst xmlns:p="http://schemas.openxmlformats.org/presentationml/2006/main">
  <p:tag name="ISLIDE.DIAGRAM" val="#3394;"/>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母版1">
  <a:themeElements>
    <a:clrScheme name="瀚库配色-多色版">
      <a:dk1>
        <a:srgbClr val="000000"/>
      </a:dk1>
      <a:lt1>
        <a:srgbClr val="FFFFFF"/>
      </a:lt1>
      <a:dk2>
        <a:srgbClr val="768395"/>
      </a:dk2>
      <a:lt2>
        <a:srgbClr val="F0F0F0"/>
      </a:lt2>
      <a:accent1>
        <a:srgbClr val="57B1C4"/>
      </a:accent1>
      <a:accent2>
        <a:srgbClr val="85C270"/>
      </a:accent2>
      <a:accent3>
        <a:srgbClr val="0069BF"/>
      </a:accent3>
      <a:accent4>
        <a:srgbClr val="00BAFB"/>
      </a:accent4>
      <a:accent5>
        <a:srgbClr val="456FE7"/>
      </a:accent5>
      <a:accent6>
        <a:srgbClr val="729EEE"/>
      </a:accent6>
      <a:hlink>
        <a:srgbClr val="0563C1"/>
      </a:hlink>
      <a:folHlink>
        <a:srgbClr val="E65C5F"/>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3179</Words>
  <Application>WPS 演示</Application>
  <PresentationFormat>自定义</PresentationFormat>
  <Paragraphs>426</Paragraphs>
  <Slides>25</Slides>
  <Notes>4</Notes>
  <HiddenSlides>0</HiddenSlides>
  <MMClips>0</MMClips>
  <ScaleCrop>false</ScaleCrop>
  <HeadingPairs>
    <vt:vector size="8" baseType="variant">
      <vt:variant>
        <vt:lpstr>已用的字体</vt:lpstr>
      </vt:variant>
      <vt:variant>
        <vt:i4>20</vt:i4>
      </vt:variant>
      <vt:variant>
        <vt:lpstr>主题</vt:lpstr>
      </vt:variant>
      <vt:variant>
        <vt:i4>2</vt:i4>
      </vt:variant>
      <vt:variant>
        <vt:lpstr>嵌入 OLE 服务器</vt:lpstr>
      </vt:variant>
      <vt:variant>
        <vt:i4>1</vt:i4>
      </vt:variant>
      <vt:variant>
        <vt:lpstr>幻灯片标题</vt:lpstr>
      </vt:variant>
      <vt:variant>
        <vt:i4>25</vt:i4>
      </vt:variant>
    </vt:vector>
  </HeadingPairs>
  <TitlesOfParts>
    <vt:vector size="48" baseType="lpstr">
      <vt:lpstr>Arial</vt:lpstr>
      <vt:lpstr>宋体</vt:lpstr>
      <vt:lpstr>Wingdings</vt:lpstr>
      <vt:lpstr>微软雅黑</vt:lpstr>
      <vt:lpstr>Wingdings</vt:lpstr>
      <vt:lpstr>Gill Sans</vt:lpstr>
      <vt:lpstr>印品黑体</vt:lpstr>
      <vt:lpstr>黑体</vt:lpstr>
      <vt:lpstr>Open Sans</vt:lpstr>
      <vt:lpstr>Open Sans Light</vt:lpstr>
      <vt:lpstr>Source Sans Pro Regular</vt:lpstr>
      <vt:lpstr>Arial</vt:lpstr>
      <vt:lpstr>Roboto Bold</vt:lpstr>
      <vt:lpstr>Lato</vt:lpstr>
      <vt:lpstr>Futura LT Condensed</vt:lpstr>
      <vt:lpstr>Arial Unicode MS</vt:lpstr>
      <vt:lpstr>Calibri</vt:lpstr>
      <vt:lpstr>Arial Black</vt:lpstr>
      <vt:lpstr>Gill Sans MT</vt:lpstr>
      <vt:lpstr>Segoe Print</vt:lpstr>
      <vt:lpstr>webwppDefTheme</vt:lpstr>
      <vt:lpstr>母版1</vt:lpstr>
      <vt:lpstr>TCLayout.ActiveDocument.1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iSlide</Company>
  <LinksUpToDate>false</LinksUpToDate>
  <SharedDoc>false</SharedDoc>
  <HyperlinksChanged>false</HyperlinksChanged>
  <AppVersion>14.0000</AppVersion>
  <Manager>iSlide</Manager>
  <HyperlinkBase>https://www.islide.cc</HyperlinkBase>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陈大大</cp:lastModifiedBy>
  <cp:revision>701</cp:revision>
  <cp:lastPrinted>2020-08-12T03:06:00Z</cp:lastPrinted>
  <dcterms:created xsi:type="dcterms:W3CDTF">2020-08-12T03:06:00Z</dcterms:created>
  <dcterms:modified xsi:type="dcterms:W3CDTF">2020-10-15T03:45:40Z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KSOProductBuildVer">
    <vt:lpwstr>2052-11.1.0.9339</vt:lpwstr>
  </property>
</Properties>
</file>